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09EBE-C240-457E-A003-4E1FCBA658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B1105FC-DE68-43B7-BF48-EAFA908C82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2133B9F-BDDF-4C67-8294-51B3F3C5BC69}"/>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5" name="Footer Placeholder 4">
            <a:extLst>
              <a:ext uri="{FF2B5EF4-FFF2-40B4-BE49-F238E27FC236}">
                <a16:creationId xmlns:a16="http://schemas.microsoft.com/office/drawing/2014/main" id="{445654E7-122E-4B47-87B7-2FC3CFAA51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546DBB-00DE-43FF-9D07-34EB7D88E602}"/>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2756112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4640C-68C1-4350-81EA-FD3CC860ED0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890CB9C-2521-45B4-A6E5-BE37AF92DD5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92FCAA-79FC-4F67-994A-C58ADCD2CBD7}"/>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5" name="Footer Placeholder 4">
            <a:extLst>
              <a:ext uri="{FF2B5EF4-FFF2-40B4-BE49-F238E27FC236}">
                <a16:creationId xmlns:a16="http://schemas.microsoft.com/office/drawing/2014/main" id="{EE786A93-4256-4750-BB86-DC986EB875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80B752-7C40-4FC9-A625-B2A27BA3D1F3}"/>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1524290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ABF0AF-8B82-4814-8E2B-0427393FE42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1A0A78-CFE3-4F64-A610-08DA6C6AEE7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DDC684-3343-423F-9884-048424E1DC94}"/>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5" name="Footer Placeholder 4">
            <a:extLst>
              <a:ext uri="{FF2B5EF4-FFF2-40B4-BE49-F238E27FC236}">
                <a16:creationId xmlns:a16="http://schemas.microsoft.com/office/drawing/2014/main" id="{D1FC1AAC-2222-44AF-A248-D59AA5D8CA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9F30DF-BA9F-4A40-B20C-28F32895B02B}"/>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344224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3B878-C1AB-47D8-90EE-699488A73DA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DA3EC03-13D3-4C24-9E03-B0D922A1E3F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53B235-962E-4172-9A26-BFE4F763B657}"/>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5" name="Footer Placeholder 4">
            <a:extLst>
              <a:ext uri="{FF2B5EF4-FFF2-40B4-BE49-F238E27FC236}">
                <a16:creationId xmlns:a16="http://schemas.microsoft.com/office/drawing/2014/main" id="{3E50A780-33F5-4326-B7AA-CD1F769F42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687C66-553A-4270-AD7D-8D9A7944F04D}"/>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3483741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16B16-F8C3-41AE-8950-AAE273186D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5FB75C2-3C7B-4092-A8B7-7BFE36E458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5BB550B-3316-47B4-BA0A-0E4DB1A96D6A}"/>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5" name="Footer Placeholder 4">
            <a:extLst>
              <a:ext uri="{FF2B5EF4-FFF2-40B4-BE49-F238E27FC236}">
                <a16:creationId xmlns:a16="http://schemas.microsoft.com/office/drawing/2014/main" id="{F4955B0C-3DE4-41B7-AFAC-E58F89DD7E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1D98AF-EAD8-4811-8962-AEDD8A978217}"/>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1400469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1600-B8F2-4B78-848F-9870468E37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A9CCE15-A867-41C3-AB2A-90EFF345258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9C56CD-CA2F-4D7C-B714-42E68E34F06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C5998DD-F435-43A2-BF5E-B551C5A6C1A8}"/>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6" name="Footer Placeholder 5">
            <a:extLst>
              <a:ext uri="{FF2B5EF4-FFF2-40B4-BE49-F238E27FC236}">
                <a16:creationId xmlns:a16="http://schemas.microsoft.com/office/drawing/2014/main" id="{927B812F-ADF1-4BAD-B774-EE878555A18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A49C12-CAF9-4276-B09C-2519A14C470F}"/>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2082974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F624F-C3DC-439C-A24A-61DBE86B11C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FA0150F-290C-4F74-BB0E-0C4519DA03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7A88322-4934-41D3-AC64-7E1A6A9BFC9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DAA0513-E6F2-4C22-BF10-FD5263F1F6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2342C65-2618-4B71-9D89-9BB1C028B3C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EAB3FAC-997F-4B31-9172-7463A2AA7F3C}"/>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8" name="Footer Placeholder 7">
            <a:extLst>
              <a:ext uri="{FF2B5EF4-FFF2-40B4-BE49-F238E27FC236}">
                <a16:creationId xmlns:a16="http://schemas.microsoft.com/office/drawing/2014/main" id="{A636A511-9E44-4BBE-B7C7-7D00754CCAE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849CE43-6F68-45B2-BC92-595B4E53EEAC}"/>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495852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E51EA-6103-492F-BDE1-53A1858A18B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C00BEBF-B5AC-4A84-86C7-8ED8BA9F7AE5}"/>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4" name="Footer Placeholder 3">
            <a:extLst>
              <a:ext uri="{FF2B5EF4-FFF2-40B4-BE49-F238E27FC236}">
                <a16:creationId xmlns:a16="http://schemas.microsoft.com/office/drawing/2014/main" id="{6187E953-1C45-43CF-9507-5A7CECD1676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139ED6D-6E17-4A48-8416-3CB5CF8A24DB}"/>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2579452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F5567F-2FBB-45CC-9255-14D8812EF507}"/>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3" name="Footer Placeholder 2">
            <a:extLst>
              <a:ext uri="{FF2B5EF4-FFF2-40B4-BE49-F238E27FC236}">
                <a16:creationId xmlns:a16="http://schemas.microsoft.com/office/drawing/2014/main" id="{8B92A72B-94CE-4999-93CE-B493B35D2D3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4552A24-A17E-43FB-9D2E-1F3108D326FA}"/>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1170156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F8A7-2379-469C-92E9-8FA7E97540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888C58A-C025-452C-B1CA-82E0A9571F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AEB56B-3593-4992-BF74-FD6A61A6C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6930E0A-202D-4244-8C8E-C855314D887F}"/>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6" name="Footer Placeholder 5">
            <a:extLst>
              <a:ext uri="{FF2B5EF4-FFF2-40B4-BE49-F238E27FC236}">
                <a16:creationId xmlns:a16="http://schemas.microsoft.com/office/drawing/2014/main" id="{E4C9E243-4567-4C7C-B5D9-78AD1ABEC7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1E5913-EF04-4FAA-8432-EC8E1AD88C8C}"/>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225537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4EEF5-273B-4C63-AA08-7ED090D1F1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91A0F8-DCB0-4717-840E-3F59597E3D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71DCC80-9D5E-4B1F-ADAA-A356ACA193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6647316-7CB2-40DD-989C-B3C7D190A2BD}"/>
              </a:ext>
            </a:extLst>
          </p:cNvPr>
          <p:cNvSpPr>
            <a:spLocks noGrp="1"/>
          </p:cNvSpPr>
          <p:nvPr>
            <p:ph type="dt" sz="half" idx="10"/>
          </p:nvPr>
        </p:nvSpPr>
        <p:spPr/>
        <p:txBody>
          <a:bodyPr/>
          <a:lstStyle/>
          <a:p>
            <a:fld id="{BE843BF0-218F-4176-8F66-E43D7AC78E3E}" type="datetimeFigureOut">
              <a:rPr lang="en-GB" smtClean="0"/>
              <a:t>04/02/2018</a:t>
            </a:fld>
            <a:endParaRPr lang="en-GB"/>
          </a:p>
        </p:txBody>
      </p:sp>
      <p:sp>
        <p:nvSpPr>
          <p:cNvPr id="6" name="Footer Placeholder 5">
            <a:extLst>
              <a:ext uri="{FF2B5EF4-FFF2-40B4-BE49-F238E27FC236}">
                <a16:creationId xmlns:a16="http://schemas.microsoft.com/office/drawing/2014/main" id="{6C985B35-607A-4C15-A48D-A3D1BAFB14F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81F4A1-C6A5-47C1-8902-D7A50C058DC9}"/>
              </a:ext>
            </a:extLst>
          </p:cNvPr>
          <p:cNvSpPr>
            <a:spLocks noGrp="1"/>
          </p:cNvSpPr>
          <p:nvPr>
            <p:ph type="sldNum" sz="quarter" idx="12"/>
          </p:nvPr>
        </p:nvSpPr>
        <p:spPr/>
        <p:txBody>
          <a:bodyPr/>
          <a:lstStyle/>
          <a:p>
            <a:fld id="{A0902403-98A8-4CEA-B478-6353818F7878}" type="slidenum">
              <a:rPr lang="en-GB" smtClean="0"/>
              <a:t>‹#›</a:t>
            </a:fld>
            <a:endParaRPr lang="en-GB"/>
          </a:p>
        </p:txBody>
      </p:sp>
    </p:spTree>
    <p:extLst>
      <p:ext uri="{BB962C8B-B14F-4D97-AF65-F5344CB8AC3E}">
        <p14:creationId xmlns:p14="http://schemas.microsoft.com/office/powerpoint/2010/main" val="4107451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0F77FA-2C25-4ABE-B0ED-C89F98D74D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DCCA4D-FC1E-4F92-BFB3-93B4698EDF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5D0E30-80BE-4888-A93C-94E3BA292D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843BF0-218F-4176-8F66-E43D7AC78E3E}" type="datetimeFigureOut">
              <a:rPr lang="en-GB" smtClean="0"/>
              <a:t>04/02/2018</a:t>
            </a:fld>
            <a:endParaRPr lang="en-GB"/>
          </a:p>
        </p:txBody>
      </p:sp>
      <p:sp>
        <p:nvSpPr>
          <p:cNvPr id="5" name="Footer Placeholder 4">
            <a:extLst>
              <a:ext uri="{FF2B5EF4-FFF2-40B4-BE49-F238E27FC236}">
                <a16:creationId xmlns:a16="http://schemas.microsoft.com/office/drawing/2014/main" id="{93727581-79C7-493B-8E55-3174EF7814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32B7005-054A-4B57-9B90-BF229B9245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02403-98A8-4CEA-B478-6353818F7878}" type="slidenum">
              <a:rPr lang="en-GB" smtClean="0"/>
              <a:t>‹#›</a:t>
            </a:fld>
            <a:endParaRPr lang="en-GB"/>
          </a:p>
        </p:txBody>
      </p:sp>
    </p:spTree>
    <p:extLst>
      <p:ext uri="{BB962C8B-B14F-4D97-AF65-F5344CB8AC3E}">
        <p14:creationId xmlns:p14="http://schemas.microsoft.com/office/powerpoint/2010/main" val="2572223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37613-53D1-4030-81A4-F7352D09D165}"/>
              </a:ext>
            </a:extLst>
          </p:cNvPr>
          <p:cNvSpPr>
            <a:spLocks noGrp="1"/>
          </p:cNvSpPr>
          <p:nvPr>
            <p:ph type="ctrTitle"/>
          </p:nvPr>
        </p:nvSpPr>
        <p:spPr>
          <a:xfrm>
            <a:off x="1524000" y="2042319"/>
            <a:ext cx="9144000" cy="2387600"/>
          </a:xfrm>
        </p:spPr>
        <p:txBody>
          <a:bodyPr>
            <a:noAutofit/>
          </a:bodyPr>
          <a:lstStyle/>
          <a:p>
            <a:br>
              <a:rPr lang="en-GB" sz="8800" dirty="0"/>
            </a:br>
            <a:br>
              <a:rPr lang="en-GB" sz="8800" dirty="0"/>
            </a:br>
            <a:r>
              <a:rPr lang="en-GB" sz="20000" dirty="0" err="1">
                <a:solidFill>
                  <a:srgbClr val="FFFF00"/>
                </a:solidFill>
              </a:rPr>
              <a:t>διηκόνει</a:t>
            </a:r>
            <a:endParaRPr lang="en-GB" sz="20000" dirty="0">
              <a:solidFill>
                <a:srgbClr val="FFFF00"/>
              </a:solidFill>
            </a:endParaRPr>
          </a:p>
        </p:txBody>
      </p:sp>
    </p:spTree>
    <p:extLst>
      <p:ext uri="{BB962C8B-B14F-4D97-AF65-F5344CB8AC3E}">
        <p14:creationId xmlns:p14="http://schemas.microsoft.com/office/powerpoint/2010/main" val="2830743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CB675-C2BC-4BDB-86C1-8560FA51D742}"/>
              </a:ext>
            </a:extLst>
          </p:cNvPr>
          <p:cNvSpPr>
            <a:spLocks noGrp="1"/>
          </p:cNvSpPr>
          <p:nvPr>
            <p:ph type="title"/>
          </p:nvPr>
        </p:nvSpPr>
        <p:spPr>
          <a:xfrm>
            <a:off x="1021080" y="2766218"/>
            <a:ext cx="10515600" cy="1325563"/>
          </a:xfrm>
        </p:spPr>
        <p:txBody>
          <a:bodyPr>
            <a:noAutofit/>
          </a:bodyPr>
          <a:lstStyle/>
          <a:p>
            <a:r>
              <a:rPr lang="en-GB" sz="6000" dirty="0">
                <a:solidFill>
                  <a:srgbClr val="FFFF00"/>
                </a:solidFill>
              </a:rPr>
              <a:t>Instead, whoever wants to become great among you must be your servant, </a:t>
            </a:r>
            <a:r>
              <a:rPr lang="en-GB" sz="6000" baseline="30000" dirty="0">
                <a:solidFill>
                  <a:srgbClr val="FFFF00"/>
                </a:solidFill>
              </a:rPr>
              <a:t>44 </a:t>
            </a:r>
            <a:r>
              <a:rPr lang="en-GB" sz="6000" dirty="0">
                <a:solidFill>
                  <a:srgbClr val="FFFF00"/>
                </a:solidFill>
              </a:rPr>
              <a:t>and whoever wants to be first must be slave of all. </a:t>
            </a:r>
            <a:r>
              <a:rPr lang="en-GB" sz="6000" baseline="30000" dirty="0">
                <a:solidFill>
                  <a:srgbClr val="FFFF00"/>
                </a:solidFill>
              </a:rPr>
              <a:t>45 </a:t>
            </a:r>
            <a:r>
              <a:rPr lang="en-GB" sz="6000" dirty="0">
                <a:solidFill>
                  <a:srgbClr val="FFFF00"/>
                </a:solidFill>
              </a:rPr>
              <a:t>For even the Son of Man did not come to be served, but to serve, and to give his life as a ransom for many.’</a:t>
            </a:r>
          </a:p>
        </p:txBody>
      </p:sp>
    </p:spTree>
    <p:extLst>
      <p:ext uri="{BB962C8B-B14F-4D97-AF65-F5344CB8AC3E}">
        <p14:creationId xmlns:p14="http://schemas.microsoft.com/office/powerpoint/2010/main" val="1045301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C432C1D-AA9F-4B3C-8EC4-E2E127CD4C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5537" y="90487"/>
            <a:ext cx="7400925" cy="6677025"/>
          </a:xfrm>
          <a:prstGeom prst="rect">
            <a:avLst/>
          </a:prstGeom>
        </p:spPr>
      </p:pic>
    </p:spTree>
    <p:extLst>
      <p:ext uri="{BB962C8B-B14F-4D97-AF65-F5344CB8AC3E}">
        <p14:creationId xmlns:p14="http://schemas.microsoft.com/office/powerpoint/2010/main" val="2625950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F89D5-B672-4C1E-8A19-4620AC70726E}"/>
              </a:ext>
            </a:extLst>
          </p:cNvPr>
          <p:cNvSpPr>
            <a:spLocks noGrp="1"/>
          </p:cNvSpPr>
          <p:nvPr>
            <p:ph type="title"/>
          </p:nvPr>
        </p:nvSpPr>
        <p:spPr>
          <a:xfrm>
            <a:off x="838200" y="2766218"/>
            <a:ext cx="10515600" cy="1325563"/>
          </a:xfrm>
        </p:spPr>
        <p:txBody>
          <a:bodyPr>
            <a:normAutofit fontScale="90000"/>
          </a:bodyPr>
          <a:lstStyle/>
          <a:p>
            <a:r>
              <a:rPr lang="en-GB" baseline="30000" dirty="0"/>
              <a:t> </a:t>
            </a:r>
            <a:r>
              <a:rPr lang="en-GB" sz="6000" b="1" dirty="0">
                <a:solidFill>
                  <a:srgbClr val="FFFF00"/>
                </a:solidFill>
              </a:rPr>
              <a:t>In the same way, the Spirit helps us in our weakness. We do not know what we ought to pray for, but the Spirit himself intercedes for us through wordless groans. </a:t>
            </a:r>
            <a:r>
              <a:rPr lang="en-GB" sz="6000" b="1" baseline="30000" dirty="0">
                <a:solidFill>
                  <a:srgbClr val="FFFF00"/>
                </a:solidFill>
              </a:rPr>
              <a:t>27 </a:t>
            </a:r>
            <a:r>
              <a:rPr lang="en-GB" sz="6000" b="1" dirty="0">
                <a:solidFill>
                  <a:srgbClr val="FFFF00"/>
                </a:solidFill>
              </a:rPr>
              <a:t>And he who searches our hearts knows the mind of the Spirit, because the Spirit intercedes for God’s people in accordance with the will of God.</a:t>
            </a:r>
          </a:p>
        </p:txBody>
      </p:sp>
    </p:spTree>
    <p:extLst>
      <p:ext uri="{BB962C8B-B14F-4D97-AF65-F5344CB8AC3E}">
        <p14:creationId xmlns:p14="http://schemas.microsoft.com/office/powerpoint/2010/main" val="349504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FA20675-A117-4C58-9BBE-E6C4E8BA84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0" y="0"/>
            <a:ext cx="6858000" cy="6858000"/>
          </a:xfrm>
          <a:prstGeom prst="rect">
            <a:avLst/>
          </a:prstGeom>
        </p:spPr>
      </p:pic>
    </p:spTree>
    <p:extLst>
      <p:ext uri="{BB962C8B-B14F-4D97-AF65-F5344CB8AC3E}">
        <p14:creationId xmlns:p14="http://schemas.microsoft.com/office/powerpoint/2010/main" val="2093764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24FC2-4027-45B8-A884-7BAAF7F894F4}"/>
              </a:ext>
            </a:extLst>
          </p:cNvPr>
          <p:cNvSpPr>
            <a:spLocks noGrp="1"/>
          </p:cNvSpPr>
          <p:nvPr>
            <p:ph type="title"/>
          </p:nvPr>
        </p:nvSpPr>
        <p:spPr>
          <a:xfrm>
            <a:off x="838200" y="649357"/>
            <a:ext cx="10515600" cy="5314121"/>
          </a:xfrm>
        </p:spPr>
        <p:txBody>
          <a:bodyPr>
            <a:normAutofit/>
          </a:bodyPr>
          <a:lstStyle/>
          <a:p>
            <a:pPr algn="ctr"/>
            <a:r>
              <a:rPr lang="en-GB" sz="8800" dirty="0">
                <a:solidFill>
                  <a:srgbClr val="FFFF00"/>
                </a:solidFill>
              </a:rPr>
              <a:t>What am I going to do differently this week?</a:t>
            </a:r>
          </a:p>
        </p:txBody>
      </p:sp>
    </p:spTree>
    <p:extLst>
      <p:ext uri="{BB962C8B-B14F-4D97-AF65-F5344CB8AC3E}">
        <p14:creationId xmlns:p14="http://schemas.microsoft.com/office/powerpoint/2010/main" val="368191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25</Words>
  <Application>Microsoft Office PowerPoint</Application>
  <PresentationFormat>Widescreen</PresentationFormat>
  <Paragraphs>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  διηκόνει</vt:lpstr>
      <vt:lpstr>Instead, whoever wants to become great among you must be your servant, 44 and whoever wants to be first must be slave of all. 45 For even the Son of Man did not come to be served, but to serve, and to give his life as a ransom for many.’</vt:lpstr>
      <vt:lpstr>PowerPoint Presentation</vt:lpstr>
      <vt:lpstr> In the same way, the Spirit helps us in our weakness. We do not know what we ought to pray for, but the Spirit himself intercedes for us through wordless groans. 27 And he who searches our hearts knows the mind of the Spirit, because the Spirit intercedes for God’s people in accordance with the will of God.</vt:lpstr>
      <vt:lpstr>PowerPoint Presentation</vt:lpstr>
      <vt:lpstr>What am I going to do differently this week?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διηκόνει</dc:title>
  <dc:creator>Deborah Stammers</dc:creator>
  <cp:lastModifiedBy>Deborah Stammers</cp:lastModifiedBy>
  <cp:revision>6</cp:revision>
  <dcterms:created xsi:type="dcterms:W3CDTF">2018-02-03T17:15:56Z</dcterms:created>
  <dcterms:modified xsi:type="dcterms:W3CDTF">2018-02-04T09:02:03Z</dcterms:modified>
</cp:coreProperties>
</file>