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74" r:id="rId13"/>
    <p:sldId id="273" r:id="rId14"/>
    <p:sldId id="271" r:id="rId15"/>
    <p:sldId id="269" r:id="rId16"/>
    <p:sldId id="270" r:id="rId17"/>
    <p:sldId id="268" r:id="rId18"/>
    <p:sldId id="272"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114"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09403" y="4191990"/>
            <a:ext cx="10497786" cy="2554545"/>
          </a:xfrm>
          <a:prstGeom prst="rect">
            <a:avLst/>
          </a:prstGeom>
          <a:solidFill>
            <a:schemeClr val="tx1"/>
          </a:solidFill>
        </p:spPr>
        <p:txBody>
          <a:bodyPr wrap="square">
            <a:spAutoFit/>
          </a:bodyPr>
          <a:lstStyle/>
          <a:p>
            <a:pPr algn="just"/>
            <a:r>
              <a:rPr lang="en-GB" sz="4000" dirty="0">
                <a:solidFill>
                  <a:schemeClr val="bg1"/>
                </a:solidFill>
                <a:latin typeface="Times New Roman" panose="02020603050405020304" pitchFamily="18" charset="0"/>
                <a:cs typeface="Times New Roman" panose="02020603050405020304" pitchFamily="18" charset="0"/>
              </a:rPr>
              <a:t>But as for me, it is good to be near God.</a:t>
            </a:r>
            <a:br>
              <a:rPr lang="en-GB" sz="4000" dirty="0">
                <a:solidFill>
                  <a:schemeClr val="bg1"/>
                </a:solidFill>
                <a:latin typeface="Times New Roman" panose="02020603050405020304" pitchFamily="18" charset="0"/>
                <a:cs typeface="Times New Roman" panose="02020603050405020304" pitchFamily="18" charset="0"/>
              </a:rPr>
            </a:br>
            <a:r>
              <a:rPr lang="en-GB" sz="4000" dirty="0" smtClean="0">
                <a:solidFill>
                  <a:schemeClr val="bg1"/>
                </a:solidFill>
                <a:latin typeface="Times New Roman" panose="02020603050405020304" pitchFamily="18" charset="0"/>
                <a:cs typeface="Times New Roman" panose="02020603050405020304" pitchFamily="18" charset="0"/>
              </a:rPr>
              <a:t>I </a:t>
            </a:r>
            <a:r>
              <a:rPr lang="en-GB" sz="4000" dirty="0">
                <a:solidFill>
                  <a:schemeClr val="bg1"/>
                </a:solidFill>
                <a:latin typeface="Times New Roman" panose="02020603050405020304" pitchFamily="18" charset="0"/>
                <a:cs typeface="Times New Roman" panose="02020603050405020304" pitchFamily="18" charset="0"/>
              </a:rPr>
              <a:t>have made the Sovereign </a:t>
            </a:r>
            <a:r>
              <a:rPr lang="en-GB" sz="4000" cap="small" dirty="0">
                <a:solidFill>
                  <a:schemeClr val="bg1"/>
                </a:solidFill>
                <a:latin typeface="Times New Roman" panose="02020603050405020304" pitchFamily="18" charset="0"/>
                <a:cs typeface="Times New Roman" panose="02020603050405020304" pitchFamily="18" charset="0"/>
              </a:rPr>
              <a:t>Lord</a:t>
            </a:r>
            <a:r>
              <a:rPr lang="en-GB" sz="4000" dirty="0">
                <a:solidFill>
                  <a:schemeClr val="bg1"/>
                </a:solidFill>
                <a:latin typeface="Times New Roman" panose="02020603050405020304" pitchFamily="18" charset="0"/>
                <a:cs typeface="Times New Roman" panose="02020603050405020304" pitchFamily="18" charset="0"/>
              </a:rPr>
              <a:t> my refuge;</a:t>
            </a:r>
            <a:br>
              <a:rPr lang="en-GB" sz="4000" dirty="0">
                <a:solidFill>
                  <a:schemeClr val="bg1"/>
                </a:solidFill>
                <a:latin typeface="Times New Roman" panose="02020603050405020304" pitchFamily="18" charset="0"/>
                <a:cs typeface="Times New Roman" panose="02020603050405020304" pitchFamily="18" charset="0"/>
              </a:rPr>
            </a:br>
            <a:r>
              <a:rPr lang="en-GB" sz="4000" dirty="0" smtClean="0">
                <a:solidFill>
                  <a:schemeClr val="bg1"/>
                </a:solidFill>
                <a:latin typeface="Times New Roman" panose="02020603050405020304" pitchFamily="18" charset="0"/>
                <a:cs typeface="Times New Roman" panose="02020603050405020304" pitchFamily="18" charset="0"/>
              </a:rPr>
              <a:t>I </a:t>
            </a:r>
            <a:r>
              <a:rPr lang="en-GB" sz="4000" dirty="0">
                <a:solidFill>
                  <a:schemeClr val="bg1"/>
                </a:solidFill>
                <a:latin typeface="Times New Roman" panose="02020603050405020304" pitchFamily="18" charset="0"/>
                <a:cs typeface="Times New Roman" panose="02020603050405020304" pitchFamily="18" charset="0"/>
              </a:rPr>
              <a:t>will tell of all your deeds</a:t>
            </a:r>
            <a:r>
              <a:rPr lang="en-GB" sz="4000" dirty="0" smtClean="0">
                <a:solidFill>
                  <a:schemeClr val="bg1"/>
                </a:solidFill>
                <a:latin typeface="Times New Roman" panose="02020603050405020304" pitchFamily="18" charset="0"/>
                <a:cs typeface="Times New Roman" panose="02020603050405020304" pitchFamily="18" charset="0"/>
              </a:rPr>
              <a:t>.</a:t>
            </a: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73:28 (NIV)</a:t>
            </a:r>
            <a:endParaRPr lang="en-GB" sz="4000" b="1" i="1"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706" y="448572"/>
            <a:ext cx="6087218" cy="3043609"/>
          </a:xfrm>
          <a:prstGeom prst="rect">
            <a:avLst/>
          </a:prstGeom>
        </p:spPr>
      </p:pic>
    </p:spTree>
    <p:extLst>
      <p:ext uri="{BB962C8B-B14F-4D97-AF65-F5344CB8AC3E}">
        <p14:creationId xmlns:p14="http://schemas.microsoft.com/office/powerpoint/2010/main" val="31798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9205" y="278334"/>
            <a:ext cx="10653935" cy="6247864"/>
          </a:xfrm>
          <a:prstGeom prst="rect">
            <a:avLst/>
          </a:prstGeom>
          <a:solidFill>
            <a:schemeClr val="tx1"/>
          </a:solidFill>
        </p:spPr>
        <p:txBody>
          <a:bodyPr wrap="square">
            <a:spAutoFit/>
          </a:bodyPr>
          <a:lstStyle/>
          <a:p>
            <a:r>
              <a:rPr lang="en-GB" sz="4000" baseline="30000" dirty="0">
                <a:solidFill>
                  <a:schemeClr val="bg1"/>
                </a:solidFill>
                <a:latin typeface="Times New Roman" panose="02020603050405020304" pitchFamily="18" charset="0"/>
                <a:cs typeface="Times New Roman" panose="02020603050405020304" pitchFamily="18" charset="0"/>
              </a:rPr>
              <a:t> 17 </a:t>
            </a:r>
            <a:r>
              <a:rPr lang="en-GB" sz="4000" dirty="0">
                <a:solidFill>
                  <a:schemeClr val="bg1"/>
                </a:solidFill>
                <a:latin typeface="Times New Roman" panose="02020603050405020304" pitchFamily="18" charset="0"/>
                <a:cs typeface="Times New Roman" panose="02020603050405020304" pitchFamily="18" charset="0"/>
              </a:rPr>
              <a:t>till I entered the sanctuary of God;</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then I understood their final destiny.</a:t>
            </a:r>
          </a:p>
          <a:p>
            <a:r>
              <a:rPr lang="en-GB" sz="4000" baseline="30000" dirty="0">
                <a:solidFill>
                  <a:schemeClr val="bg1"/>
                </a:solidFill>
                <a:latin typeface="Times New Roman" panose="02020603050405020304" pitchFamily="18" charset="0"/>
                <a:cs typeface="Times New Roman" panose="02020603050405020304" pitchFamily="18" charset="0"/>
              </a:rPr>
              <a:t>18 </a:t>
            </a:r>
            <a:r>
              <a:rPr lang="en-GB" sz="4000" dirty="0">
                <a:solidFill>
                  <a:schemeClr val="bg1"/>
                </a:solidFill>
                <a:latin typeface="Times New Roman" panose="02020603050405020304" pitchFamily="18" charset="0"/>
                <a:cs typeface="Times New Roman" panose="02020603050405020304" pitchFamily="18" charset="0"/>
              </a:rPr>
              <a:t>Surely you place them on slippery ground;</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you cast them down to ruin.</a:t>
            </a:r>
            <a:br>
              <a:rPr lang="en-GB" sz="4000" dirty="0">
                <a:solidFill>
                  <a:schemeClr val="bg1"/>
                </a:solidFill>
                <a:latin typeface="Times New Roman" panose="02020603050405020304" pitchFamily="18" charset="0"/>
                <a:cs typeface="Times New Roman" panose="02020603050405020304" pitchFamily="18" charset="0"/>
              </a:rPr>
            </a:br>
            <a:r>
              <a:rPr lang="en-GB" sz="4000" baseline="30000" dirty="0">
                <a:solidFill>
                  <a:schemeClr val="bg1"/>
                </a:solidFill>
                <a:latin typeface="Times New Roman" panose="02020603050405020304" pitchFamily="18" charset="0"/>
                <a:cs typeface="Times New Roman" panose="02020603050405020304" pitchFamily="18" charset="0"/>
              </a:rPr>
              <a:t>19 </a:t>
            </a:r>
            <a:r>
              <a:rPr lang="en-GB" sz="4000" dirty="0">
                <a:solidFill>
                  <a:schemeClr val="bg1"/>
                </a:solidFill>
                <a:latin typeface="Times New Roman" panose="02020603050405020304" pitchFamily="18" charset="0"/>
                <a:cs typeface="Times New Roman" panose="02020603050405020304" pitchFamily="18" charset="0"/>
              </a:rPr>
              <a:t>How suddenly are they destroyed,</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completely swept away by terrors!</a:t>
            </a:r>
            <a:br>
              <a:rPr lang="en-GB" sz="4000" dirty="0">
                <a:solidFill>
                  <a:schemeClr val="bg1"/>
                </a:solidFill>
                <a:latin typeface="Times New Roman" panose="02020603050405020304" pitchFamily="18" charset="0"/>
                <a:cs typeface="Times New Roman" panose="02020603050405020304" pitchFamily="18" charset="0"/>
              </a:rPr>
            </a:br>
            <a:r>
              <a:rPr lang="en-GB" sz="4000" baseline="30000" dirty="0">
                <a:solidFill>
                  <a:schemeClr val="bg1"/>
                </a:solidFill>
                <a:latin typeface="Times New Roman" panose="02020603050405020304" pitchFamily="18" charset="0"/>
                <a:cs typeface="Times New Roman" panose="02020603050405020304" pitchFamily="18" charset="0"/>
              </a:rPr>
              <a:t>20 </a:t>
            </a:r>
            <a:r>
              <a:rPr lang="en-GB" sz="4000" dirty="0">
                <a:solidFill>
                  <a:schemeClr val="bg1"/>
                </a:solidFill>
                <a:latin typeface="Times New Roman" panose="02020603050405020304" pitchFamily="18" charset="0"/>
                <a:cs typeface="Times New Roman" panose="02020603050405020304" pitchFamily="18" charset="0"/>
              </a:rPr>
              <a:t>They are like a dream when one awakes;</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when you arise, Lord,</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you will despise them as fantasies.</a:t>
            </a:r>
          </a:p>
          <a:p>
            <a:r>
              <a:rPr lang="en-GB" sz="4000" dirty="0">
                <a:solidFill>
                  <a:schemeClr val="bg1"/>
                </a:solidFill>
                <a:latin typeface="Times New Roman" panose="02020603050405020304" pitchFamily="18" charset="0"/>
                <a:cs typeface="Times New Roman" panose="02020603050405020304" pitchFamily="18" charset="0"/>
              </a:rPr>
              <a:t>    </a:t>
            </a:r>
            <a:r>
              <a:rPr lang="en-GB" sz="4000" b="1" i="1" dirty="0" smtClean="0">
                <a:solidFill>
                  <a:schemeClr val="bg1"/>
                </a:solidFill>
                <a:latin typeface="Times New Roman" panose="02020603050405020304" pitchFamily="18" charset="0"/>
                <a:cs typeface="Times New Roman" panose="02020603050405020304" pitchFamily="18" charset="0"/>
              </a:rPr>
              <a:t>Psalm 73:17-20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49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5665" y="2402557"/>
            <a:ext cx="11075964" cy="2554545"/>
          </a:xfrm>
          <a:prstGeom prst="rect">
            <a:avLst/>
          </a:prstGeom>
          <a:solidFill>
            <a:schemeClr val="tx1"/>
          </a:solidFill>
        </p:spPr>
        <p:txBody>
          <a:bodyPr wrap="square">
            <a:spAutoFit/>
          </a:bodyPr>
          <a:lstStyle/>
          <a:p>
            <a:pPr algn="just"/>
            <a:r>
              <a:rPr lang="en-GB" sz="4000" dirty="0" smtClean="0">
                <a:solidFill>
                  <a:schemeClr val="bg1"/>
                </a:solidFill>
                <a:latin typeface="Times New Roman" panose="02020603050405020304" pitchFamily="18" charset="0"/>
                <a:cs typeface="Times New Roman" panose="02020603050405020304" pitchFamily="18" charset="0"/>
              </a:rPr>
              <a:t>When </a:t>
            </a:r>
            <a:r>
              <a:rPr lang="en-GB" sz="4000" dirty="0">
                <a:solidFill>
                  <a:schemeClr val="bg1"/>
                </a:solidFill>
                <a:latin typeface="Times New Roman" panose="02020603050405020304" pitchFamily="18" charset="0"/>
                <a:cs typeface="Times New Roman" panose="02020603050405020304" pitchFamily="18" charset="0"/>
              </a:rPr>
              <a:t>my heart was </a:t>
            </a:r>
            <a:r>
              <a:rPr lang="en-GB" sz="4000" dirty="0" smtClean="0">
                <a:solidFill>
                  <a:schemeClr val="bg1"/>
                </a:solidFill>
                <a:latin typeface="Times New Roman" panose="02020603050405020304" pitchFamily="18" charset="0"/>
                <a:cs typeface="Times New Roman" panose="02020603050405020304" pitchFamily="18" charset="0"/>
              </a:rPr>
              <a:t>grieved and </a:t>
            </a:r>
            <a:r>
              <a:rPr lang="en-GB" sz="4000" dirty="0">
                <a:solidFill>
                  <a:schemeClr val="bg1"/>
                </a:solidFill>
                <a:latin typeface="Times New Roman" panose="02020603050405020304" pitchFamily="18" charset="0"/>
                <a:cs typeface="Times New Roman" panose="02020603050405020304" pitchFamily="18" charset="0"/>
              </a:rPr>
              <a:t>my </a:t>
            </a:r>
            <a:r>
              <a:rPr lang="en-GB" sz="4000" dirty="0" smtClean="0">
                <a:solidFill>
                  <a:schemeClr val="bg1"/>
                </a:solidFill>
                <a:latin typeface="Times New Roman" panose="02020603050405020304" pitchFamily="18" charset="0"/>
                <a:cs typeface="Times New Roman" panose="02020603050405020304" pitchFamily="18" charset="0"/>
              </a:rPr>
              <a:t>spirit embittered, </a:t>
            </a:r>
            <a:r>
              <a:rPr lang="en-GB" sz="4000" baseline="30000" dirty="0" smtClean="0">
                <a:solidFill>
                  <a:schemeClr val="bg1"/>
                </a:solidFill>
                <a:latin typeface="Times New Roman" panose="02020603050405020304" pitchFamily="18" charset="0"/>
                <a:cs typeface="Times New Roman" panose="02020603050405020304" pitchFamily="18" charset="0"/>
              </a:rPr>
              <a:t>22</a:t>
            </a:r>
            <a:r>
              <a:rPr lang="en-GB" sz="4000" baseline="30000" dirty="0">
                <a:solidFill>
                  <a:schemeClr val="bg1"/>
                </a:solidFill>
                <a:latin typeface="Times New Roman" panose="02020603050405020304" pitchFamily="18" charset="0"/>
                <a:cs typeface="Times New Roman" panose="02020603050405020304" pitchFamily="18" charset="0"/>
              </a:rPr>
              <a:t> </a:t>
            </a:r>
            <a:r>
              <a:rPr lang="en-GB" sz="4000" dirty="0">
                <a:solidFill>
                  <a:schemeClr val="bg1"/>
                </a:solidFill>
                <a:latin typeface="Times New Roman" panose="02020603050405020304" pitchFamily="18" charset="0"/>
                <a:cs typeface="Times New Roman" panose="02020603050405020304" pitchFamily="18" charset="0"/>
              </a:rPr>
              <a:t>I was senseless and </a:t>
            </a:r>
            <a:r>
              <a:rPr lang="en-GB" sz="4000" dirty="0" smtClean="0">
                <a:solidFill>
                  <a:schemeClr val="bg1"/>
                </a:solidFill>
                <a:latin typeface="Times New Roman" panose="02020603050405020304" pitchFamily="18" charset="0"/>
                <a:cs typeface="Times New Roman" panose="02020603050405020304" pitchFamily="18" charset="0"/>
              </a:rPr>
              <a:t>ignorant; I </a:t>
            </a:r>
            <a:r>
              <a:rPr lang="en-GB" sz="4000" dirty="0">
                <a:solidFill>
                  <a:schemeClr val="bg1"/>
                </a:solidFill>
                <a:latin typeface="Times New Roman" panose="02020603050405020304" pitchFamily="18" charset="0"/>
                <a:cs typeface="Times New Roman" panose="02020603050405020304" pitchFamily="18" charset="0"/>
              </a:rPr>
              <a:t>was a brute beast before you.    </a:t>
            </a:r>
            <a:endParaRPr lang="en-GB" sz="4000" dirty="0" smtClean="0">
              <a:solidFill>
                <a:schemeClr val="bg1"/>
              </a:solidFill>
              <a:latin typeface="Times New Roman" panose="02020603050405020304" pitchFamily="18" charset="0"/>
              <a:cs typeface="Times New Roman" panose="02020603050405020304" pitchFamily="18" charset="0"/>
            </a:endParaRP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73:21-22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33651" y="177577"/>
            <a:ext cx="9339993" cy="584775"/>
          </a:xfrm>
          <a:prstGeom prst="rect">
            <a:avLst/>
          </a:prstGeom>
        </p:spPr>
        <p:txBody>
          <a:bodyPr wrap="none">
            <a:spAutoFit/>
          </a:bodyPr>
          <a:lstStyle/>
          <a:p>
            <a:pPr>
              <a:spcAft>
                <a:spcPts val="750"/>
              </a:spcAft>
            </a:pPr>
            <a:r>
              <a:rPr lang="en-GB" sz="3200" b="1" dirty="0">
                <a:latin typeface="Times New Roman" panose="02020603050405020304" pitchFamily="18" charset="0"/>
                <a:ea typeface="Times New Roman" panose="02020603050405020304" pitchFamily="18" charset="0"/>
              </a:rPr>
              <a:t>What causes us to </a:t>
            </a:r>
            <a:r>
              <a:rPr lang="en-GB" sz="3200" b="1" dirty="0" smtClean="0">
                <a:latin typeface="Times New Roman" panose="02020603050405020304" pitchFamily="18" charset="0"/>
                <a:ea typeface="Times New Roman" panose="02020603050405020304" pitchFamily="18" charset="0"/>
              </a:rPr>
              <a:t>stand firm in </a:t>
            </a:r>
            <a:r>
              <a:rPr lang="en-GB" sz="3200" b="1" dirty="0">
                <a:latin typeface="Times New Roman" panose="02020603050405020304" pitchFamily="18" charset="0"/>
                <a:ea typeface="Times New Roman" panose="02020603050405020304" pitchFamily="18" charset="0"/>
              </a:rPr>
              <a:t>our journey of Life?</a:t>
            </a:r>
          </a:p>
        </p:txBody>
      </p:sp>
      <p:sp>
        <p:nvSpPr>
          <p:cNvPr id="4" name="Rectangle 3"/>
          <p:cNvSpPr/>
          <p:nvPr/>
        </p:nvSpPr>
        <p:spPr>
          <a:xfrm>
            <a:off x="356447" y="1122982"/>
            <a:ext cx="9913291" cy="707886"/>
          </a:xfrm>
          <a:prstGeom prst="rect">
            <a:avLst/>
          </a:prstGeom>
        </p:spPr>
        <p:txBody>
          <a:bodyPr wrap="none">
            <a:spAutoFit/>
          </a:bodyPr>
          <a:lstStyle/>
          <a:p>
            <a:pPr>
              <a:spcAft>
                <a:spcPts val="750"/>
              </a:spcAft>
            </a:pPr>
            <a:r>
              <a:rPr lang="en-GB" sz="4000" b="1" dirty="0" smtClean="0">
                <a:solidFill>
                  <a:srgbClr val="FFFF00"/>
                </a:solidFill>
                <a:latin typeface="Times New Roman" panose="02020603050405020304" pitchFamily="18" charset="0"/>
                <a:ea typeface="Times New Roman" panose="02020603050405020304" pitchFamily="18" charset="0"/>
              </a:rPr>
              <a:t>II. Understanding </a:t>
            </a:r>
            <a:r>
              <a:rPr lang="en-GB" sz="4000" b="1" dirty="0">
                <a:solidFill>
                  <a:srgbClr val="FFFF00"/>
                </a:solidFill>
                <a:latin typeface="Times New Roman" panose="02020603050405020304" pitchFamily="18" charset="0"/>
                <a:ea typeface="Times New Roman" panose="02020603050405020304" pitchFamily="18" charset="0"/>
              </a:rPr>
              <a:t>the sinfulness of ourselves</a:t>
            </a:r>
            <a:endParaRPr lang="en-GB" sz="4000" b="1" dirty="0">
              <a:solidFill>
                <a:srgbClr val="FFFF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2057470" y="5429419"/>
            <a:ext cx="8749639" cy="830997"/>
          </a:xfrm>
          <a:prstGeom prst="rect">
            <a:avLst/>
          </a:prstGeom>
        </p:spPr>
        <p:txBody>
          <a:bodyPr wrap="none">
            <a:spAutoFit/>
          </a:bodyPr>
          <a:lstStyle/>
          <a:p>
            <a:pPr>
              <a:spcAft>
                <a:spcPts val="750"/>
              </a:spcAft>
            </a:pPr>
            <a:r>
              <a:rPr lang="en-GB" sz="4800" dirty="0">
                <a:latin typeface="Times New Roman" panose="02020603050405020304" pitchFamily="18" charset="0"/>
                <a:ea typeface="Times New Roman" panose="02020603050405020304" pitchFamily="18" charset="0"/>
              </a:rPr>
              <a:t>Asaph saw his envy </a:t>
            </a:r>
            <a:r>
              <a:rPr lang="en-GB" sz="4800" dirty="0" smtClean="0">
                <a:latin typeface="Times New Roman" panose="02020603050405020304" pitchFamily="18" charset="0"/>
                <a:ea typeface="Times New Roman" panose="02020603050405020304" pitchFamily="18" charset="0"/>
              </a:rPr>
              <a:t>and </a:t>
            </a:r>
            <a:r>
              <a:rPr lang="en-GB" sz="4800" b="1" dirty="0">
                <a:latin typeface="Times New Roman" panose="02020603050405020304" pitchFamily="18" charset="0"/>
                <a:ea typeface="Times New Roman" panose="02020603050405020304" pitchFamily="18" charset="0"/>
              </a:rPr>
              <a:t>repented.</a:t>
            </a:r>
            <a:endParaRPr lang="en-GB" sz="4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125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pen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61" y="1"/>
            <a:ext cx="1235045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87131" y="225919"/>
            <a:ext cx="7659276" cy="830997"/>
          </a:xfrm>
          <a:prstGeom prst="rect">
            <a:avLst/>
          </a:prstGeom>
        </p:spPr>
        <p:txBody>
          <a:bodyPr wrap="none">
            <a:spAutoFit/>
          </a:bodyPr>
          <a:lstStyle/>
          <a:p>
            <a:pPr>
              <a:spcAft>
                <a:spcPts val="750"/>
              </a:spcAft>
            </a:pPr>
            <a:r>
              <a:rPr lang="en-GB" sz="4800" b="1" dirty="0" smtClean="0">
                <a:solidFill>
                  <a:srgbClr val="FFFF00"/>
                </a:solidFill>
                <a:latin typeface="Times New Roman" panose="02020603050405020304" pitchFamily="18" charset="0"/>
                <a:ea typeface="Times New Roman" panose="02020603050405020304" pitchFamily="18" charset="0"/>
              </a:rPr>
              <a:t>We need to get closer to God</a:t>
            </a:r>
            <a:endParaRPr lang="en-GB" sz="4800" b="1" dirty="0">
              <a:solidFill>
                <a:srgbClr val="FFFF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371966" y="3866327"/>
            <a:ext cx="11075964" cy="2554545"/>
          </a:xfrm>
          <a:prstGeom prst="rect">
            <a:avLst/>
          </a:prstGeom>
          <a:solidFill>
            <a:schemeClr val="tx1"/>
          </a:solidFill>
        </p:spPr>
        <p:txBody>
          <a:bodyPr wrap="square">
            <a:spAutoFit/>
          </a:bodyPr>
          <a:lstStyle/>
          <a:p>
            <a:r>
              <a:rPr lang="en-GB" sz="4000" b="1" dirty="0">
                <a:solidFill>
                  <a:schemeClr val="bg1"/>
                </a:solidFill>
                <a:latin typeface="Times New Roman" panose="02020603050405020304" pitchFamily="18" charset="0"/>
                <a:cs typeface="Times New Roman" panose="02020603050405020304" pitchFamily="18" charset="0"/>
              </a:rPr>
              <a:t>1 John </a:t>
            </a:r>
            <a:r>
              <a:rPr lang="en-GB" sz="4000" b="1" dirty="0" smtClean="0">
                <a:solidFill>
                  <a:schemeClr val="bg1"/>
                </a:solidFill>
                <a:latin typeface="Times New Roman" panose="02020603050405020304" pitchFamily="18" charset="0"/>
                <a:cs typeface="Times New Roman" panose="02020603050405020304" pitchFamily="18" charset="0"/>
              </a:rPr>
              <a:t>1:9 (NIV)</a:t>
            </a:r>
            <a:endParaRPr lang="en-GB" sz="4000" b="1" dirty="0">
              <a:solidFill>
                <a:schemeClr val="bg1"/>
              </a:solidFill>
              <a:latin typeface="Times New Roman" panose="02020603050405020304" pitchFamily="18" charset="0"/>
              <a:cs typeface="Times New Roman" panose="02020603050405020304" pitchFamily="18" charset="0"/>
            </a:endParaRPr>
          </a:p>
          <a:p>
            <a:r>
              <a:rPr lang="en-GB" sz="4000" dirty="0" smtClean="0">
                <a:solidFill>
                  <a:schemeClr val="bg1"/>
                </a:solidFill>
                <a:latin typeface="Times New Roman" panose="02020603050405020304" pitchFamily="18" charset="0"/>
                <a:cs typeface="Times New Roman" panose="02020603050405020304" pitchFamily="18" charset="0"/>
              </a:rPr>
              <a:t>If </a:t>
            </a:r>
            <a:r>
              <a:rPr lang="en-GB" sz="4000" dirty="0">
                <a:solidFill>
                  <a:schemeClr val="bg1"/>
                </a:solidFill>
                <a:latin typeface="Times New Roman" panose="02020603050405020304" pitchFamily="18" charset="0"/>
                <a:cs typeface="Times New Roman" panose="02020603050405020304" pitchFamily="18" charset="0"/>
              </a:rPr>
              <a:t>we confess our sins, he is faithful and just and will forgive us our sins and purify us from all unrighteousness.</a:t>
            </a:r>
          </a:p>
        </p:txBody>
      </p:sp>
    </p:spTree>
    <p:extLst>
      <p:ext uri="{BB962C8B-B14F-4D97-AF65-F5344CB8AC3E}">
        <p14:creationId xmlns:p14="http://schemas.microsoft.com/office/powerpoint/2010/main" val="27704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8776" y="268104"/>
            <a:ext cx="11075964" cy="6186309"/>
          </a:xfrm>
          <a:prstGeom prst="rect">
            <a:avLst/>
          </a:prstGeom>
          <a:solidFill>
            <a:schemeClr val="tx1"/>
          </a:solidFill>
        </p:spPr>
        <p:txBody>
          <a:bodyPr wrap="square">
            <a:spAutoFit/>
          </a:bodyPr>
          <a:lstStyle/>
          <a:p>
            <a:r>
              <a:rPr lang="en-GB" sz="3600" b="1" baseline="30000" dirty="0">
                <a:solidFill>
                  <a:schemeClr val="bg1"/>
                </a:solidFill>
                <a:latin typeface="Times New Roman" panose="02020603050405020304" pitchFamily="18" charset="0"/>
                <a:cs typeface="Times New Roman" panose="02020603050405020304" pitchFamily="18" charset="0"/>
              </a:rPr>
              <a:t>23 </a:t>
            </a:r>
            <a:r>
              <a:rPr lang="en-GB" sz="3600" dirty="0">
                <a:solidFill>
                  <a:schemeClr val="bg1"/>
                </a:solidFill>
                <a:latin typeface="Times New Roman" panose="02020603050405020304" pitchFamily="18" charset="0"/>
                <a:cs typeface="Times New Roman" panose="02020603050405020304" pitchFamily="18" charset="0"/>
              </a:rPr>
              <a:t>Yet I am always with you;</a:t>
            </a:r>
            <a:br>
              <a:rPr lang="en-GB" sz="3600" dirty="0">
                <a:solidFill>
                  <a:schemeClr val="bg1"/>
                </a:solidFill>
                <a:latin typeface="Times New Roman" panose="02020603050405020304" pitchFamily="18" charset="0"/>
                <a:cs typeface="Times New Roman" panose="02020603050405020304" pitchFamily="18" charset="0"/>
              </a:rPr>
            </a:br>
            <a:r>
              <a:rPr lang="en-GB" sz="3600" dirty="0">
                <a:solidFill>
                  <a:schemeClr val="bg1"/>
                </a:solidFill>
                <a:latin typeface="Times New Roman" panose="02020603050405020304" pitchFamily="18" charset="0"/>
                <a:cs typeface="Times New Roman" panose="02020603050405020304" pitchFamily="18" charset="0"/>
              </a:rPr>
              <a:t>    you hold me by my right hand.</a:t>
            </a:r>
            <a:br>
              <a:rPr lang="en-GB" sz="3600" dirty="0">
                <a:solidFill>
                  <a:schemeClr val="bg1"/>
                </a:solidFill>
                <a:latin typeface="Times New Roman" panose="02020603050405020304" pitchFamily="18" charset="0"/>
                <a:cs typeface="Times New Roman" panose="02020603050405020304" pitchFamily="18" charset="0"/>
              </a:rPr>
            </a:br>
            <a:r>
              <a:rPr lang="en-GB" sz="3600" b="1" baseline="30000" dirty="0">
                <a:solidFill>
                  <a:schemeClr val="bg1"/>
                </a:solidFill>
                <a:latin typeface="Times New Roman" panose="02020603050405020304" pitchFamily="18" charset="0"/>
                <a:cs typeface="Times New Roman" panose="02020603050405020304" pitchFamily="18" charset="0"/>
              </a:rPr>
              <a:t>24 </a:t>
            </a:r>
            <a:r>
              <a:rPr lang="en-GB" sz="3600" dirty="0">
                <a:solidFill>
                  <a:schemeClr val="bg1"/>
                </a:solidFill>
                <a:latin typeface="Times New Roman" panose="02020603050405020304" pitchFamily="18" charset="0"/>
                <a:cs typeface="Times New Roman" panose="02020603050405020304" pitchFamily="18" charset="0"/>
              </a:rPr>
              <a:t>You guide me with your counsel,</a:t>
            </a:r>
            <a:br>
              <a:rPr lang="en-GB" sz="3600" dirty="0">
                <a:solidFill>
                  <a:schemeClr val="bg1"/>
                </a:solidFill>
                <a:latin typeface="Times New Roman" panose="02020603050405020304" pitchFamily="18" charset="0"/>
                <a:cs typeface="Times New Roman" panose="02020603050405020304" pitchFamily="18" charset="0"/>
              </a:rPr>
            </a:br>
            <a:r>
              <a:rPr lang="en-GB" sz="3600" dirty="0">
                <a:solidFill>
                  <a:schemeClr val="bg1"/>
                </a:solidFill>
                <a:latin typeface="Times New Roman" panose="02020603050405020304" pitchFamily="18" charset="0"/>
                <a:cs typeface="Times New Roman" panose="02020603050405020304" pitchFamily="18" charset="0"/>
              </a:rPr>
              <a:t>    and afterward you will take me into glory.</a:t>
            </a:r>
            <a:br>
              <a:rPr lang="en-GB" sz="3600" dirty="0">
                <a:solidFill>
                  <a:schemeClr val="bg1"/>
                </a:solidFill>
                <a:latin typeface="Times New Roman" panose="02020603050405020304" pitchFamily="18" charset="0"/>
                <a:cs typeface="Times New Roman" panose="02020603050405020304" pitchFamily="18" charset="0"/>
              </a:rPr>
            </a:br>
            <a:r>
              <a:rPr lang="en-GB" sz="3600" b="1" baseline="30000" dirty="0">
                <a:solidFill>
                  <a:schemeClr val="bg1"/>
                </a:solidFill>
                <a:latin typeface="Times New Roman" panose="02020603050405020304" pitchFamily="18" charset="0"/>
                <a:cs typeface="Times New Roman" panose="02020603050405020304" pitchFamily="18" charset="0"/>
              </a:rPr>
              <a:t>25 </a:t>
            </a:r>
            <a:r>
              <a:rPr lang="en-GB" sz="3600" dirty="0">
                <a:solidFill>
                  <a:schemeClr val="bg1"/>
                </a:solidFill>
                <a:latin typeface="Times New Roman" panose="02020603050405020304" pitchFamily="18" charset="0"/>
                <a:cs typeface="Times New Roman" panose="02020603050405020304" pitchFamily="18" charset="0"/>
              </a:rPr>
              <a:t>Whom have I in heaven but you?</a:t>
            </a:r>
            <a:br>
              <a:rPr lang="en-GB" sz="3600" dirty="0">
                <a:solidFill>
                  <a:schemeClr val="bg1"/>
                </a:solidFill>
                <a:latin typeface="Times New Roman" panose="02020603050405020304" pitchFamily="18" charset="0"/>
                <a:cs typeface="Times New Roman" panose="02020603050405020304" pitchFamily="18" charset="0"/>
              </a:rPr>
            </a:br>
            <a:r>
              <a:rPr lang="en-GB" sz="3600" dirty="0">
                <a:solidFill>
                  <a:schemeClr val="bg1"/>
                </a:solidFill>
                <a:latin typeface="Times New Roman" panose="02020603050405020304" pitchFamily="18" charset="0"/>
                <a:cs typeface="Times New Roman" panose="02020603050405020304" pitchFamily="18" charset="0"/>
              </a:rPr>
              <a:t>    And earth has nothing I desire besides you.</a:t>
            </a:r>
            <a:br>
              <a:rPr lang="en-GB" sz="3600" dirty="0">
                <a:solidFill>
                  <a:schemeClr val="bg1"/>
                </a:solidFill>
                <a:latin typeface="Times New Roman" panose="02020603050405020304" pitchFamily="18" charset="0"/>
                <a:cs typeface="Times New Roman" panose="02020603050405020304" pitchFamily="18" charset="0"/>
              </a:rPr>
            </a:br>
            <a:r>
              <a:rPr lang="en-GB" sz="3600" b="1" baseline="30000" dirty="0">
                <a:solidFill>
                  <a:schemeClr val="bg1"/>
                </a:solidFill>
                <a:latin typeface="Times New Roman" panose="02020603050405020304" pitchFamily="18" charset="0"/>
                <a:cs typeface="Times New Roman" panose="02020603050405020304" pitchFamily="18" charset="0"/>
              </a:rPr>
              <a:t>26 </a:t>
            </a:r>
            <a:r>
              <a:rPr lang="en-GB" sz="3600" dirty="0">
                <a:solidFill>
                  <a:schemeClr val="bg1"/>
                </a:solidFill>
                <a:latin typeface="Times New Roman" panose="02020603050405020304" pitchFamily="18" charset="0"/>
                <a:cs typeface="Times New Roman" panose="02020603050405020304" pitchFamily="18" charset="0"/>
              </a:rPr>
              <a:t>My flesh and my heart may fail,</a:t>
            </a:r>
            <a:br>
              <a:rPr lang="en-GB" sz="3600" dirty="0">
                <a:solidFill>
                  <a:schemeClr val="bg1"/>
                </a:solidFill>
                <a:latin typeface="Times New Roman" panose="02020603050405020304" pitchFamily="18" charset="0"/>
                <a:cs typeface="Times New Roman" panose="02020603050405020304" pitchFamily="18" charset="0"/>
              </a:rPr>
            </a:br>
            <a:r>
              <a:rPr lang="en-GB" sz="3600" dirty="0">
                <a:solidFill>
                  <a:schemeClr val="bg1"/>
                </a:solidFill>
                <a:latin typeface="Times New Roman" panose="02020603050405020304" pitchFamily="18" charset="0"/>
                <a:cs typeface="Times New Roman" panose="02020603050405020304" pitchFamily="18" charset="0"/>
              </a:rPr>
              <a:t>    but God is the strength of my heart</a:t>
            </a:r>
            <a:br>
              <a:rPr lang="en-GB" sz="3600" dirty="0">
                <a:solidFill>
                  <a:schemeClr val="bg1"/>
                </a:solidFill>
                <a:latin typeface="Times New Roman" panose="02020603050405020304" pitchFamily="18" charset="0"/>
                <a:cs typeface="Times New Roman" panose="02020603050405020304" pitchFamily="18" charset="0"/>
              </a:rPr>
            </a:br>
            <a:r>
              <a:rPr lang="en-GB" sz="3600" dirty="0">
                <a:solidFill>
                  <a:schemeClr val="bg1"/>
                </a:solidFill>
                <a:latin typeface="Times New Roman" panose="02020603050405020304" pitchFamily="18" charset="0"/>
                <a:cs typeface="Times New Roman" panose="02020603050405020304" pitchFamily="18" charset="0"/>
              </a:rPr>
              <a:t>    and my portion forever.</a:t>
            </a:r>
          </a:p>
          <a:p>
            <a:r>
              <a:rPr lang="en-GB" sz="3600" b="1" baseline="30000" dirty="0">
                <a:solidFill>
                  <a:schemeClr val="bg1"/>
                </a:solidFill>
                <a:latin typeface="Times New Roman" panose="02020603050405020304" pitchFamily="18" charset="0"/>
                <a:cs typeface="Times New Roman" panose="02020603050405020304" pitchFamily="18" charset="0"/>
              </a:rPr>
              <a:t>27 </a:t>
            </a:r>
            <a:r>
              <a:rPr lang="en-GB" sz="3600" dirty="0">
                <a:solidFill>
                  <a:schemeClr val="bg1"/>
                </a:solidFill>
                <a:latin typeface="Times New Roman" panose="02020603050405020304" pitchFamily="18" charset="0"/>
                <a:cs typeface="Times New Roman" panose="02020603050405020304" pitchFamily="18" charset="0"/>
              </a:rPr>
              <a:t>Those who are far from you will perish;</a:t>
            </a:r>
            <a:br>
              <a:rPr lang="en-GB" sz="3600" dirty="0">
                <a:solidFill>
                  <a:schemeClr val="bg1"/>
                </a:solidFill>
                <a:latin typeface="Times New Roman" panose="02020603050405020304" pitchFamily="18" charset="0"/>
                <a:cs typeface="Times New Roman" panose="02020603050405020304" pitchFamily="18" charset="0"/>
              </a:rPr>
            </a:br>
            <a:r>
              <a:rPr lang="en-GB" sz="3600" dirty="0">
                <a:solidFill>
                  <a:schemeClr val="bg1"/>
                </a:solidFill>
                <a:latin typeface="Times New Roman" panose="02020603050405020304" pitchFamily="18" charset="0"/>
                <a:cs typeface="Times New Roman" panose="02020603050405020304" pitchFamily="18" charset="0"/>
              </a:rPr>
              <a:t>    you destroy all who are unfaithful to you.</a:t>
            </a:r>
          </a:p>
        </p:txBody>
      </p:sp>
    </p:spTree>
    <p:extLst>
      <p:ext uri="{BB962C8B-B14F-4D97-AF65-F5344CB8AC3E}">
        <p14:creationId xmlns:p14="http://schemas.microsoft.com/office/powerpoint/2010/main" val="25462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51597" y="3186438"/>
            <a:ext cx="11075964" cy="1323439"/>
          </a:xfrm>
          <a:prstGeom prst="rect">
            <a:avLst/>
          </a:prstGeom>
          <a:solidFill>
            <a:schemeClr val="tx1"/>
          </a:solidFill>
        </p:spPr>
        <p:txBody>
          <a:bodyPr wrap="square">
            <a:spAutoFit/>
          </a:bodyPr>
          <a:lstStyle/>
          <a:p>
            <a:pPr algn="just"/>
            <a:r>
              <a:rPr lang="en-GB" sz="4000" dirty="0">
                <a:solidFill>
                  <a:schemeClr val="bg1"/>
                </a:solidFill>
                <a:latin typeface="Times New Roman" panose="02020603050405020304" pitchFamily="18" charset="0"/>
                <a:cs typeface="Times New Roman" panose="02020603050405020304" pitchFamily="18" charset="0"/>
              </a:rPr>
              <a:t>But as for me, it is good to be near </a:t>
            </a:r>
            <a:r>
              <a:rPr lang="en-GB" sz="4000" dirty="0" smtClean="0">
                <a:solidFill>
                  <a:schemeClr val="bg1"/>
                </a:solidFill>
                <a:latin typeface="Times New Roman" panose="02020603050405020304" pitchFamily="18" charset="0"/>
                <a:cs typeface="Times New Roman" panose="02020603050405020304" pitchFamily="18" charset="0"/>
              </a:rPr>
              <a:t>God…</a:t>
            </a:r>
            <a:r>
              <a:rPr lang="en-GB" sz="4000" dirty="0">
                <a:solidFill>
                  <a:schemeClr val="bg1"/>
                </a:solidFill>
                <a:latin typeface="Times New Roman" panose="02020603050405020304" pitchFamily="18" charset="0"/>
                <a:cs typeface="Times New Roman" panose="02020603050405020304" pitchFamily="18" charset="0"/>
              </a:rPr>
              <a:t>    </a:t>
            </a:r>
            <a:endParaRPr lang="en-GB" sz="4000" dirty="0" smtClean="0">
              <a:solidFill>
                <a:schemeClr val="bg1"/>
              </a:solidFill>
              <a:latin typeface="Times New Roman" panose="02020603050405020304" pitchFamily="18" charset="0"/>
              <a:cs typeface="Times New Roman" panose="02020603050405020304" pitchFamily="18" charset="0"/>
            </a:endParaRP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73:28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65220" y="252362"/>
            <a:ext cx="9534983" cy="707886"/>
          </a:xfrm>
          <a:prstGeom prst="rect">
            <a:avLst/>
          </a:prstGeom>
        </p:spPr>
        <p:txBody>
          <a:bodyPr wrap="none">
            <a:spAutoFit/>
          </a:bodyPr>
          <a:lstStyle/>
          <a:p>
            <a:pPr>
              <a:spcAft>
                <a:spcPts val="750"/>
              </a:spcAft>
            </a:pPr>
            <a:r>
              <a:rPr lang="en-GB" sz="4000" b="1" dirty="0" smtClean="0">
                <a:latin typeface="Times New Roman" panose="02020603050405020304" pitchFamily="18" charset="0"/>
                <a:ea typeface="Times New Roman" panose="02020603050405020304" pitchFamily="18" charset="0"/>
              </a:rPr>
              <a:t>How do we go about keeping close to God?</a:t>
            </a:r>
            <a:endParaRPr lang="en-GB" sz="4000" b="1" dirty="0">
              <a:latin typeface="Times New Roman" panose="02020603050405020304" pitchFamily="18" charset="0"/>
              <a:ea typeface="Times New Roman" panose="02020603050405020304" pitchFamily="18" charset="0"/>
            </a:endParaRPr>
          </a:p>
        </p:txBody>
      </p:sp>
      <p:sp>
        <p:nvSpPr>
          <p:cNvPr id="4" name="Rectangle 3"/>
          <p:cNvSpPr/>
          <p:nvPr/>
        </p:nvSpPr>
        <p:spPr>
          <a:xfrm>
            <a:off x="356447" y="1122982"/>
            <a:ext cx="10878619" cy="707886"/>
          </a:xfrm>
          <a:prstGeom prst="rect">
            <a:avLst/>
          </a:prstGeom>
        </p:spPr>
        <p:txBody>
          <a:bodyPr wrap="none">
            <a:spAutoFit/>
          </a:bodyPr>
          <a:lstStyle/>
          <a:p>
            <a:pPr>
              <a:spcAft>
                <a:spcPts val="750"/>
              </a:spcAft>
            </a:pPr>
            <a:r>
              <a:rPr lang="en-GB" sz="4000" b="1" dirty="0" smtClean="0">
                <a:solidFill>
                  <a:srgbClr val="FFFF00"/>
                </a:solidFill>
                <a:latin typeface="Times New Roman" panose="02020603050405020304" pitchFamily="18" charset="0"/>
                <a:ea typeface="Times New Roman" panose="02020603050405020304" pitchFamily="18" charset="0"/>
              </a:rPr>
              <a:t>III. We need to consider, what will keep us going.</a:t>
            </a:r>
            <a:endParaRPr lang="en-GB" sz="4000" b="1" dirty="0">
              <a:solidFill>
                <a:srgbClr val="FFFF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965220" y="1969784"/>
            <a:ext cx="6126742" cy="646331"/>
          </a:xfrm>
          <a:prstGeom prst="rect">
            <a:avLst/>
          </a:prstGeom>
        </p:spPr>
        <p:txBody>
          <a:bodyPr wrap="none">
            <a:spAutoFit/>
          </a:bodyPr>
          <a:lstStyle/>
          <a:p>
            <a:pPr>
              <a:spcAft>
                <a:spcPts val="750"/>
              </a:spcAft>
            </a:pPr>
            <a:r>
              <a:rPr lang="en-GB" sz="3600" dirty="0" smtClean="0">
                <a:latin typeface="Times New Roman" panose="02020603050405020304" pitchFamily="18" charset="0"/>
                <a:ea typeface="Times New Roman" panose="02020603050405020304" pitchFamily="18" charset="0"/>
              </a:rPr>
              <a:t>Firstly, we do it by PRAYER… </a:t>
            </a:r>
            <a:endParaRPr lang="en-GB"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107285" y="4889288"/>
            <a:ext cx="9964587" cy="1549142"/>
          </a:xfrm>
          <a:prstGeom prst="rect">
            <a:avLst/>
          </a:prstGeom>
        </p:spPr>
        <p:txBody>
          <a:bodyPr wrap="none">
            <a:spAutoFit/>
          </a:bodyPr>
          <a:lstStyle/>
          <a:p>
            <a:pPr>
              <a:spcAft>
                <a:spcPts val="750"/>
              </a:spcAft>
            </a:pPr>
            <a:r>
              <a:rPr lang="en-GB" sz="4400" dirty="0" smtClean="0">
                <a:latin typeface="Times New Roman" panose="02020603050405020304" pitchFamily="18" charset="0"/>
                <a:ea typeface="Times New Roman" panose="02020603050405020304" pitchFamily="18" charset="0"/>
              </a:rPr>
              <a:t>Prayer is not trying to get God do our will; </a:t>
            </a:r>
          </a:p>
          <a:p>
            <a:pPr>
              <a:spcAft>
                <a:spcPts val="750"/>
              </a:spcAft>
            </a:pPr>
            <a:r>
              <a:rPr lang="en-GB" sz="4400" dirty="0" smtClean="0">
                <a:latin typeface="Times New Roman" panose="02020603050405020304" pitchFamily="18" charset="0"/>
                <a:ea typeface="Times New Roman" panose="02020603050405020304" pitchFamily="18" charset="0"/>
              </a:rPr>
              <a:t>it is getting our will into line with His will.</a:t>
            </a:r>
            <a:endParaRPr lang="en-GB" sz="4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573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73244" y="3994356"/>
            <a:ext cx="11075964" cy="1323439"/>
          </a:xfrm>
          <a:prstGeom prst="rect">
            <a:avLst/>
          </a:prstGeom>
          <a:solidFill>
            <a:schemeClr val="tx1"/>
          </a:solidFill>
        </p:spPr>
        <p:txBody>
          <a:bodyPr wrap="square">
            <a:spAutoFit/>
          </a:bodyPr>
          <a:lstStyle/>
          <a:p>
            <a:pPr algn="just"/>
            <a:r>
              <a:rPr lang="en-GB" sz="4000" dirty="0" smtClean="0">
                <a:solidFill>
                  <a:schemeClr val="bg1"/>
                </a:solidFill>
                <a:latin typeface="Times New Roman" panose="02020603050405020304" pitchFamily="18" charset="0"/>
                <a:cs typeface="Times New Roman" panose="02020603050405020304" pitchFamily="18" charset="0"/>
              </a:rPr>
              <a:t>…I </a:t>
            </a:r>
            <a:r>
              <a:rPr lang="en-GB" sz="4000" dirty="0">
                <a:solidFill>
                  <a:schemeClr val="bg1"/>
                </a:solidFill>
                <a:latin typeface="Times New Roman" panose="02020603050405020304" pitchFamily="18" charset="0"/>
                <a:cs typeface="Times New Roman" panose="02020603050405020304" pitchFamily="18" charset="0"/>
              </a:rPr>
              <a:t>have made the Sovereign </a:t>
            </a:r>
            <a:r>
              <a:rPr lang="en-GB" sz="4000" cap="small" dirty="0">
                <a:solidFill>
                  <a:schemeClr val="bg1"/>
                </a:solidFill>
                <a:latin typeface="Times New Roman" panose="02020603050405020304" pitchFamily="18" charset="0"/>
                <a:cs typeface="Times New Roman" panose="02020603050405020304" pitchFamily="18" charset="0"/>
              </a:rPr>
              <a:t>Lord</a:t>
            </a:r>
            <a:r>
              <a:rPr lang="en-GB" sz="4000" dirty="0">
                <a:solidFill>
                  <a:schemeClr val="bg1"/>
                </a:solidFill>
                <a:latin typeface="Times New Roman" panose="02020603050405020304" pitchFamily="18" charset="0"/>
                <a:cs typeface="Times New Roman" panose="02020603050405020304" pitchFamily="18" charset="0"/>
              </a:rPr>
              <a:t> my refuge</a:t>
            </a:r>
            <a:r>
              <a:rPr lang="en-GB" sz="4000" dirty="0" smtClean="0">
                <a:solidFill>
                  <a:schemeClr val="bg1"/>
                </a:solidFill>
                <a:latin typeface="Times New Roman" panose="02020603050405020304" pitchFamily="18" charset="0"/>
                <a:cs typeface="Times New Roman" panose="02020603050405020304" pitchFamily="18" charset="0"/>
              </a:rPr>
              <a:t>;…</a:t>
            </a:r>
            <a:r>
              <a:rPr lang="en-GB" sz="4000" dirty="0">
                <a:solidFill>
                  <a:schemeClr val="bg1"/>
                </a:solidFill>
                <a:latin typeface="Times New Roman" panose="02020603050405020304" pitchFamily="18" charset="0"/>
                <a:cs typeface="Times New Roman" panose="02020603050405020304" pitchFamily="18" charset="0"/>
              </a:rPr>
              <a:t>    </a:t>
            </a:r>
            <a:endParaRPr lang="en-GB" sz="4000" dirty="0" smtClean="0">
              <a:solidFill>
                <a:schemeClr val="bg1"/>
              </a:solidFill>
              <a:latin typeface="Times New Roman" panose="02020603050405020304" pitchFamily="18" charset="0"/>
              <a:cs typeface="Times New Roman" panose="02020603050405020304" pitchFamily="18" charset="0"/>
            </a:endParaRP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73:28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00083" y="267218"/>
            <a:ext cx="9534983" cy="707886"/>
          </a:xfrm>
          <a:prstGeom prst="rect">
            <a:avLst/>
          </a:prstGeom>
        </p:spPr>
        <p:txBody>
          <a:bodyPr wrap="none">
            <a:spAutoFit/>
          </a:bodyPr>
          <a:lstStyle/>
          <a:p>
            <a:pPr>
              <a:spcAft>
                <a:spcPts val="750"/>
              </a:spcAft>
            </a:pPr>
            <a:r>
              <a:rPr lang="en-GB" sz="4000" b="1" dirty="0" smtClean="0">
                <a:latin typeface="Times New Roman" panose="02020603050405020304" pitchFamily="18" charset="0"/>
                <a:ea typeface="Times New Roman" panose="02020603050405020304" pitchFamily="18" charset="0"/>
              </a:rPr>
              <a:t>How do we go about keeping close to God?</a:t>
            </a:r>
            <a:endParaRPr lang="en-GB" sz="4000" b="1" dirty="0">
              <a:latin typeface="Times New Roman" panose="02020603050405020304" pitchFamily="18" charset="0"/>
              <a:ea typeface="Times New Roman" panose="02020603050405020304" pitchFamily="18" charset="0"/>
            </a:endParaRPr>
          </a:p>
        </p:txBody>
      </p:sp>
      <p:sp>
        <p:nvSpPr>
          <p:cNvPr id="4" name="Rectangle 3"/>
          <p:cNvSpPr/>
          <p:nvPr/>
        </p:nvSpPr>
        <p:spPr>
          <a:xfrm>
            <a:off x="356447" y="1122982"/>
            <a:ext cx="10878619" cy="707886"/>
          </a:xfrm>
          <a:prstGeom prst="rect">
            <a:avLst/>
          </a:prstGeom>
        </p:spPr>
        <p:txBody>
          <a:bodyPr wrap="none">
            <a:spAutoFit/>
          </a:bodyPr>
          <a:lstStyle/>
          <a:p>
            <a:pPr>
              <a:spcAft>
                <a:spcPts val="750"/>
              </a:spcAft>
            </a:pPr>
            <a:r>
              <a:rPr lang="en-GB" sz="4000" b="1" dirty="0" smtClean="0">
                <a:solidFill>
                  <a:srgbClr val="FFFF00"/>
                </a:solidFill>
                <a:latin typeface="Times New Roman" panose="02020603050405020304" pitchFamily="18" charset="0"/>
                <a:ea typeface="Times New Roman" panose="02020603050405020304" pitchFamily="18" charset="0"/>
              </a:rPr>
              <a:t>III. We need to consider, what will keep us going.</a:t>
            </a:r>
            <a:endParaRPr lang="en-GB" sz="4000" b="1" dirty="0">
              <a:solidFill>
                <a:srgbClr val="FFFF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994549" y="1887113"/>
            <a:ext cx="10542117" cy="1302921"/>
          </a:xfrm>
          <a:prstGeom prst="rect">
            <a:avLst/>
          </a:prstGeom>
        </p:spPr>
        <p:txBody>
          <a:bodyPr wrap="none">
            <a:spAutoFit/>
          </a:bodyPr>
          <a:lstStyle/>
          <a:p>
            <a:pPr>
              <a:spcAft>
                <a:spcPts val="750"/>
              </a:spcAft>
            </a:pPr>
            <a:r>
              <a:rPr lang="en-GB" sz="3600" dirty="0">
                <a:latin typeface="Times New Roman" panose="02020603050405020304" pitchFamily="18" charset="0"/>
                <a:ea typeface="Times New Roman" panose="02020603050405020304" pitchFamily="18" charset="0"/>
              </a:rPr>
              <a:t>S</a:t>
            </a:r>
            <a:r>
              <a:rPr lang="en-GB" sz="3600" dirty="0" smtClean="0">
                <a:latin typeface="Times New Roman" panose="02020603050405020304" pitchFamily="18" charset="0"/>
                <a:ea typeface="Times New Roman" panose="02020603050405020304" pitchFamily="18" charset="0"/>
              </a:rPr>
              <a:t>econdly, we do it by constantly reading, engaging with</a:t>
            </a:r>
          </a:p>
          <a:p>
            <a:pPr>
              <a:spcAft>
                <a:spcPts val="750"/>
              </a:spcAft>
            </a:pPr>
            <a:r>
              <a:rPr lang="en-GB" sz="3600" dirty="0" smtClean="0">
                <a:latin typeface="Times New Roman" panose="02020603050405020304" pitchFamily="18" charset="0"/>
                <a:ea typeface="Times New Roman" panose="02020603050405020304" pitchFamily="18" charset="0"/>
              </a:rPr>
              <a:t>And applying the BIBLE…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4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8130" y="2989448"/>
            <a:ext cx="11792197" cy="3323987"/>
          </a:xfrm>
          <a:prstGeom prst="rect">
            <a:avLst/>
          </a:prstGeom>
          <a:solidFill>
            <a:schemeClr val="tx1"/>
          </a:solidFill>
        </p:spPr>
        <p:txBody>
          <a:bodyPr wrap="square">
            <a:spAutoFit/>
          </a:bodyPr>
          <a:lstStyle/>
          <a:p>
            <a:pPr algn="just"/>
            <a:r>
              <a:rPr lang="en-GB" sz="3200" dirty="0" smtClean="0">
                <a:solidFill>
                  <a:schemeClr val="bg1"/>
                </a:solidFill>
                <a:latin typeface="Times New Roman" panose="02020603050405020304" pitchFamily="18" charset="0"/>
                <a:cs typeface="Times New Roman" panose="02020603050405020304" pitchFamily="18" charset="0"/>
              </a:rPr>
              <a:t>I </a:t>
            </a:r>
            <a:r>
              <a:rPr lang="en-GB" sz="3200" dirty="0">
                <a:solidFill>
                  <a:schemeClr val="bg1"/>
                </a:solidFill>
                <a:latin typeface="Times New Roman" panose="02020603050405020304" pitchFamily="18" charset="0"/>
                <a:cs typeface="Times New Roman" panose="02020603050405020304" pitchFamily="18" charset="0"/>
              </a:rPr>
              <a:t>would recommend you either believe God up to the hilt, or else not to believe at all. Believe this book of God, every letter of it, or else reject it. There is no logical standing place between the two. Be satisfied with nothing less than a faith that swims in the deeps of divine revelation; a faith that paddles about the edge of the water is poor faith at best. It is little better than a dry-land faith, and is not good for much.  </a:t>
            </a:r>
          </a:p>
          <a:p>
            <a:r>
              <a:rPr lang="en-GB" b="1" dirty="0">
                <a:solidFill>
                  <a:srgbClr val="FF0000"/>
                </a:solidFill>
                <a:latin typeface="Times New Roman" panose="02020603050405020304" pitchFamily="18" charset="0"/>
                <a:cs typeface="Times New Roman" panose="02020603050405020304" pitchFamily="18" charset="0"/>
              </a:rPr>
              <a:t>C.H. Spurgeon.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428" y="84772"/>
            <a:ext cx="3273584" cy="2688363"/>
          </a:xfrm>
          <a:prstGeom prst="rect">
            <a:avLst/>
          </a:prstGeom>
        </p:spPr>
      </p:pic>
    </p:spTree>
    <p:extLst>
      <p:ext uri="{BB962C8B-B14F-4D97-AF65-F5344CB8AC3E}">
        <p14:creationId xmlns:p14="http://schemas.microsoft.com/office/powerpoint/2010/main" val="964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51597" y="3186438"/>
            <a:ext cx="11075964" cy="1323439"/>
          </a:xfrm>
          <a:prstGeom prst="rect">
            <a:avLst/>
          </a:prstGeom>
          <a:solidFill>
            <a:schemeClr val="tx1"/>
          </a:solidFill>
        </p:spPr>
        <p:txBody>
          <a:bodyPr wrap="square">
            <a:spAutoFit/>
          </a:bodyPr>
          <a:lstStyle/>
          <a:p>
            <a:pPr algn="just"/>
            <a:r>
              <a:rPr lang="en-GB" sz="4000" dirty="0" smtClean="0">
                <a:solidFill>
                  <a:schemeClr val="bg1"/>
                </a:solidFill>
                <a:latin typeface="Times New Roman" panose="02020603050405020304" pitchFamily="18" charset="0"/>
                <a:cs typeface="Times New Roman" panose="02020603050405020304" pitchFamily="18" charset="0"/>
              </a:rPr>
              <a:t>…I </a:t>
            </a:r>
            <a:r>
              <a:rPr lang="en-GB" sz="4000" dirty="0">
                <a:solidFill>
                  <a:schemeClr val="bg1"/>
                </a:solidFill>
                <a:latin typeface="Times New Roman" panose="02020603050405020304" pitchFamily="18" charset="0"/>
                <a:cs typeface="Times New Roman" panose="02020603050405020304" pitchFamily="18" charset="0"/>
              </a:rPr>
              <a:t>will tell of all your deeds.  </a:t>
            </a:r>
            <a:endParaRPr lang="en-GB" sz="4000" dirty="0" smtClean="0">
              <a:solidFill>
                <a:schemeClr val="bg1"/>
              </a:solidFill>
              <a:latin typeface="Times New Roman" panose="02020603050405020304" pitchFamily="18" charset="0"/>
              <a:cs typeface="Times New Roman" panose="02020603050405020304" pitchFamily="18" charset="0"/>
            </a:endParaRP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73:28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65220" y="252362"/>
            <a:ext cx="7661072" cy="584775"/>
          </a:xfrm>
          <a:prstGeom prst="rect">
            <a:avLst/>
          </a:prstGeom>
        </p:spPr>
        <p:txBody>
          <a:bodyPr wrap="none">
            <a:spAutoFit/>
          </a:bodyPr>
          <a:lstStyle/>
          <a:p>
            <a:pPr>
              <a:spcAft>
                <a:spcPts val="750"/>
              </a:spcAft>
            </a:pPr>
            <a:r>
              <a:rPr lang="en-GB" sz="3200" b="1" dirty="0" smtClean="0">
                <a:latin typeface="Times New Roman" panose="02020603050405020304" pitchFamily="18" charset="0"/>
                <a:ea typeface="Times New Roman" panose="02020603050405020304" pitchFamily="18" charset="0"/>
              </a:rPr>
              <a:t>How do we go about keeping close to God?</a:t>
            </a:r>
            <a:endParaRPr lang="en-GB" sz="3200" b="1" dirty="0">
              <a:latin typeface="Times New Roman" panose="02020603050405020304" pitchFamily="18" charset="0"/>
              <a:ea typeface="Times New Roman" panose="02020603050405020304" pitchFamily="18" charset="0"/>
            </a:endParaRPr>
          </a:p>
        </p:txBody>
      </p:sp>
      <p:sp>
        <p:nvSpPr>
          <p:cNvPr id="4" name="Rectangle 3"/>
          <p:cNvSpPr/>
          <p:nvPr/>
        </p:nvSpPr>
        <p:spPr>
          <a:xfrm>
            <a:off x="356447" y="1122982"/>
            <a:ext cx="10878619" cy="707886"/>
          </a:xfrm>
          <a:prstGeom prst="rect">
            <a:avLst/>
          </a:prstGeom>
        </p:spPr>
        <p:txBody>
          <a:bodyPr wrap="none">
            <a:spAutoFit/>
          </a:bodyPr>
          <a:lstStyle/>
          <a:p>
            <a:pPr>
              <a:spcAft>
                <a:spcPts val="750"/>
              </a:spcAft>
            </a:pPr>
            <a:r>
              <a:rPr lang="en-GB" sz="4000" b="1" dirty="0" smtClean="0">
                <a:solidFill>
                  <a:srgbClr val="FFFF00"/>
                </a:solidFill>
                <a:latin typeface="Times New Roman" panose="02020603050405020304" pitchFamily="18" charset="0"/>
                <a:ea typeface="Times New Roman" panose="02020603050405020304" pitchFamily="18" charset="0"/>
              </a:rPr>
              <a:t>III. We need to consider, what will keep us going.</a:t>
            </a:r>
            <a:endParaRPr lang="en-GB" sz="4000" b="1" dirty="0">
              <a:solidFill>
                <a:srgbClr val="FFFF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965220" y="1969784"/>
            <a:ext cx="8759577" cy="646331"/>
          </a:xfrm>
          <a:prstGeom prst="rect">
            <a:avLst/>
          </a:prstGeom>
        </p:spPr>
        <p:txBody>
          <a:bodyPr wrap="none">
            <a:spAutoFit/>
          </a:bodyPr>
          <a:lstStyle/>
          <a:p>
            <a:pPr>
              <a:spcAft>
                <a:spcPts val="750"/>
              </a:spcAft>
            </a:pPr>
            <a:r>
              <a:rPr lang="en-GB" sz="3600" dirty="0" smtClean="0">
                <a:latin typeface="Times New Roman" panose="02020603050405020304" pitchFamily="18" charset="0"/>
                <a:ea typeface="Times New Roman" panose="02020603050405020304" pitchFamily="18" charset="0"/>
              </a:rPr>
              <a:t>Thirdly, we do it by SHARING with others… </a:t>
            </a:r>
            <a:endParaRPr lang="en-GB" sz="3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980675" y="5080200"/>
            <a:ext cx="9943748" cy="769441"/>
          </a:xfrm>
          <a:prstGeom prst="rect">
            <a:avLst/>
          </a:prstGeom>
        </p:spPr>
        <p:txBody>
          <a:bodyPr wrap="none">
            <a:spAutoFit/>
          </a:bodyPr>
          <a:lstStyle/>
          <a:p>
            <a:pPr>
              <a:spcAft>
                <a:spcPts val="750"/>
              </a:spcAft>
            </a:pPr>
            <a:r>
              <a:rPr lang="en-GB" sz="4400" dirty="0" smtClean="0">
                <a:latin typeface="Times New Roman" panose="02020603050405020304" pitchFamily="18" charset="0"/>
                <a:ea typeface="Times New Roman" panose="02020603050405020304" pitchFamily="18" charset="0"/>
              </a:rPr>
              <a:t>When we share, things go deeper inside us.</a:t>
            </a:r>
            <a:endParaRPr lang="en-GB" sz="4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126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97736" y="4106905"/>
            <a:ext cx="9752873" cy="2554545"/>
          </a:xfrm>
          <a:prstGeom prst="rect">
            <a:avLst/>
          </a:prstGeom>
          <a:solidFill>
            <a:schemeClr val="tx1"/>
          </a:solidFill>
        </p:spPr>
        <p:txBody>
          <a:bodyPr wrap="square">
            <a:spAutoFit/>
          </a:bodyPr>
          <a:lstStyle/>
          <a:p>
            <a:pPr algn="just"/>
            <a:r>
              <a:rPr lang="en-GB" sz="4000" dirty="0">
                <a:solidFill>
                  <a:schemeClr val="bg1"/>
                </a:solidFill>
                <a:latin typeface="Times New Roman" panose="02020603050405020304" pitchFamily="18" charset="0"/>
                <a:cs typeface="Times New Roman" panose="02020603050405020304" pitchFamily="18" charset="0"/>
              </a:rPr>
              <a:t>But as for me, it is good to be near God.</a:t>
            </a:r>
            <a:br>
              <a:rPr lang="en-GB" sz="4000" dirty="0">
                <a:solidFill>
                  <a:schemeClr val="bg1"/>
                </a:solidFill>
                <a:latin typeface="Times New Roman" panose="02020603050405020304" pitchFamily="18" charset="0"/>
                <a:cs typeface="Times New Roman" panose="02020603050405020304" pitchFamily="18" charset="0"/>
              </a:rPr>
            </a:br>
            <a:r>
              <a:rPr lang="en-GB" sz="4000" dirty="0" smtClean="0">
                <a:solidFill>
                  <a:schemeClr val="bg1"/>
                </a:solidFill>
                <a:latin typeface="Times New Roman" panose="02020603050405020304" pitchFamily="18" charset="0"/>
                <a:cs typeface="Times New Roman" panose="02020603050405020304" pitchFamily="18" charset="0"/>
              </a:rPr>
              <a:t>I </a:t>
            </a:r>
            <a:r>
              <a:rPr lang="en-GB" sz="4000" dirty="0">
                <a:solidFill>
                  <a:schemeClr val="bg1"/>
                </a:solidFill>
                <a:latin typeface="Times New Roman" panose="02020603050405020304" pitchFamily="18" charset="0"/>
                <a:cs typeface="Times New Roman" panose="02020603050405020304" pitchFamily="18" charset="0"/>
              </a:rPr>
              <a:t>have made the Sovereign </a:t>
            </a:r>
            <a:r>
              <a:rPr lang="en-GB" sz="4000" cap="small" dirty="0">
                <a:solidFill>
                  <a:schemeClr val="bg1"/>
                </a:solidFill>
                <a:latin typeface="Times New Roman" panose="02020603050405020304" pitchFamily="18" charset="0"/>
                <a:cs typeface="Times New Roman" panose="02020603050405020304" pitchFamily="18" charset="0"/>
              </a:rPr>
              <a:t>Lord</a:t>
            </a:r>
            <a:r>
              <a:rPr lang="en-GB" sz="4000" dirty="0">
                <a:solidFill>
                  <a:schemeClr val="bg1"/>
                </a:solidFill>
                <a:latin typeface="Times New Roman" panose="02020603050405020304" pitchFamily="18" charset="0"/>
                <a:cs typeface="Times New Roman" panose="02020603050405020304" pitchFamily="18" charset="0"/>
              </a:rPr>
              <a:t> my refuge;</a:t>
            </a:r>
            <a:br>
              <a:rPr lang="en-GB" sz="4000" dirty="0">
                <a:solidFill>
                  <a:schemeClr val="bg1"/>
                </a:solidFill>
                <a:latin typeface="Times New Roman" panose="02020603050405020304" pitchFamily="18" charset="0"/>
                <a:cs typeface="Times New Roman" panose="02020603050405020304" pitchFamily="18" charset="0"/>
              </a:rPr>
            </a:br>
            <a:r>
              <a:rPr lang="en-GB" sz="4000" dirty="0" smtClean="0">
                <a:solidFill>
                  <a:schemeClr val="bg1"/>
                </a:solidFill>
                <a:latin typeface="Times New Roman" panose="02020603050405020304" pitchFamily="18" charset="0"/>
                <a:cs typeface="Times New Roman" panose="02020603050405020304" pitchFamily="18" charset="0"/>
              </a:rPr>
              <a:t>I </a:t>
            </a:r>
            <a:r>
              <a:rPr lang="en-GB" sz="4000" dirty="0">
                <a:solidFill>
                  <a:schemeClr val="bg1"/>
                </a:solidFill>
                <a:latin typeface="Times New Roman" panose="02020603050405020304" pitchFamily="18" charset="0"/>
                <a:cs typeface="Times New Roman" panose="02020603050405020304" pitchFamily="18" charset="0"/>
              </a:rPr>
              <a:t>will tell of all your deeds</a:t>
            </a:r>
            <a:r>
              <a:rPr lang="en-GB" sz="4000" dirty="0" smtClean="0">
                <a:solidFill>
                  <a:schemeClr val="bg1"/>
                </a:solidFill>
                <a:latin typeface="Times New Roman" panose="02020603050405020304" pitchFamily="18" charset="0"/>
                <a:cs typeface="Times New Roman" panose="02020603050405020304" pitchFamily="18" charset="0"/>
              </a:rPr>
              <a:t>.</a:t>
            </a: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73:28 (NIV)</a:t>
            </a:r>
            <a:endParaRPr lang="en-GB" sz="4000" b="1" i="1"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500" y="0"/>
            <a:ext cx="6898783" cy="3880565"/>
          </a:xfrm>
          <a:prstGeom prst="rect">
            <a:avLst/>
          </a:prstGeom>
        </p:spPr>
      </p:pic>
    </p:spTree>
    <p:extLst>
      <p:ext uri="{BB962C8B-B14F-4D97-AF65-F5344CB8AC3E}">
        <p14:creationId xmlns:p14="http://schemas.microsoft.com/office/powerpoint/2010/main" val="25721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667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45771" y="3297027"/>
            <a:ext cx="3218266" cy="707886"/>
          </a:xfrm>
          <a:prstGeom prst="rect">
            <a:avLst/>
          </a:prstGeom>
          <a:solidFill>
            <a:schemeClr val="tx1"/>
          </a:solidFill>
        </p:spPr>
        <p:txBody>
          <a:bodyPr wrap="square">
            <a:spAutoFit/>
          </a:bodyPr>
          <a:lstStyle/>
          <a:p>
            <a:pPr algn="just"/>
            <a:r>
              <a:rPr lang="en-GB" sz="4000" dirty="0" smtClean="0">
                <a:solidFill>
                  <a:schemeClr val="bg1"/>
                </a:solidFill>
                <a:latin typeface="Times New Roman" panose="02020603050405020304" pitchFamily="18" charset="0"/>
                <a:cs typeface="Times New Roman" panose="02020603050405020304" pitchFamily="18" charset="0"/>
              </a:rPr>
              <a:t>Let’s pray…</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133600" y="505139"/>
            <a:ext cx="7283532" cy="1754326"/>
          </a:xfrm>
          <a:prstGeom prst="rect">
            <a:avLst/>
          </a:prstGeom>
        </p:spPr>
        <p:txBody>
          <a:bodyPr wrap="square">
            <a:spAutoFit/>
          </a:bodyPr>
          <a:lstStyle/>
          <a:p>
            <a:pPr algn="ctr"/>
            <a:r>
              <a:rPr lang="en-GB" sz="5400" b="1" dirty="0">
                <a:solidFill>
                  <a:srgbClr val="FFFF00"/>
                </a:solidFill>
                <a:latin typeface="Times New Roman" panose="02020603050405020304" pitchFamily="18" charset="0"/>
                <a:cs typeface="Times New Roman" panose="02020603050405020304" pitchFamily="18" charset="0"/>
              </a:rPr>
              <a:t>"Being real with God". </a:t>
            </a:r>
            <a:br>
              <a:rPr lang="en-GB" sz="5400" b="1" dirty="0">
                <a:solidFill>
                  <a:srgbClr val="FFFF00"/>
                </a:solidFill>
                <a:latin typeface="Times New Roman" panose="02020603050405020304" pitchFamily="18" charset="0"/>
                <a:cs typeface="Times New Roman" panose="02020603050405020304" pitchFamily="18" charset="0"/>
              </a:rPr>
            </a:br>
            <a:endParaRPr lang="en-GB" sz="5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2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ChangeArrowheads="1"/>
          </p:cNvSpPr>
          <p:nvPr/>
        </p:nvSpPr>
        <p:spPr bwMode="auto">
          <a:xfrm>
            <a:off x="2065338" y="69850"/>
            <a:ext cx="7997825" cy="646113"/>
          </a:xfrm>
          <a:prstGeom prst="rect">
            <a:avLst/>
          </a:prstGeom>
          <a:solidFill>
            <a:schemeClr val="tx1"/>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600" dirty="0">
                <a:solidFill>
                  <a:srgbClr val="000099"/>
                </a:solidFill>
                <a:latin typeface="Accord SF" panose="020BE200000000000000" pitchFamily="34" charset="0"/>
              </a:rPr>
              <a:t>Making and Renewing Covenant</a:t>
            </a:r>
            <a:endParaRPr lang="en-GB" altLang="en-US" sz="3600" b="1" dirty="0">
              <a:solidFill>
                <a:srgbClr val="000099"/>
              </a:solidFill>
              <a:latin typeface="Accord SF" panose="020BE200000000000000" pitchFamily="34" charset="0"/>
              <a:cs typeface="Times New Roman" panose="02020603050405020304" pitchFamily="18" charset="0"/>
            </a:endParaRPr>
          </a:p>
        </p:txBody>
      </p:sp>
      <p:sp>
        <p:nvSpPr>
          <p:cNvPr id="2" name="Rectangle 1"/>
          <p:cNvSpPr>
            <a:spLocks noChangeArrowheads="1"/>
          </p:cNvSpPr>
          <p:nvPr/>
        </p:nvSpPr>
        <p:spPr bwMode="auto">
          <a:xfrm>
            <a:off x="719357" y="2165057"/>
            <a:ext cx="1094276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4000" dirty="0">
                <a:latin typeface="Times New Roman" panose="02020603050405020304" pitchFamily="18" charset="0"/>
                <a:cs typeface="Times New Roman" panose="02020603050405020304" pitchFamily="18" charset="0"/>
              </a:rPr>
              <a:t>We are called to be a worshipping community,</a:t>
            </a:r>
          </a:p>
          <a:p>
            <a:r>
              <a:rPr lang="en-GB" sz="4000" b="1" dirty="0">
                <a:solidFill>
                  <a:srgbClr val="FFFF00"/>
                </a:solidFill>
                <a:latin typeface="Times New Roman" panose="02020603050405020304" pitchFamily="18" charset="0"/>
                <a:cs typeface="Times New Roman" panose="02020603050405020304" pitchFamily="18" charset="0"/>
              </a:rPr>
              <a:t>offering all to God in prayer</a:t>
            </a:r>
            <a:r>
              <a:rPr lang="en-GB" sz="4000" b="1" dirty="0" smtClean="0">
                <a:solidFill>
                  <a:srgbClr val="FFFF00"/>
                </a:solidFill>
                <a:latin typeface="Times New Roman" panose="02020603050405020304" pitchFamily="18" charset="0"/>
                <a:cs typeface="Times New Roman" panose="02020603050405020304" pitchFamily="18" charset="0"/>
              </a:rPr>
              <a:t>.</a:t>
            </a:r>
          </a:p>
          <a:p>
            <a:endParaRPr lang="en-GB" sz="1400" b="1" dirty="0">
              <a:solidFill>
                <a:srgbClr val="FFFF00"/>
              </a:solidFill>
              <a:latin typeface="Times New Roman" panose="02020603050405020304" pitchFamily="18" charset="0"/>
              <a:cs typeface="Times New Roman" panose="02020603050405020304" pitchFamily="18" charset="0"/>
            </a:endParaRPr>
          </a:p>
          <a:p>
            <a:r>
              <a:rPr lang="en-GB" sz="4000" dirty="0">
                <a:latin typeface="Times New Roman" panose="02020603050405020304" pitchFamily="18" charset="0"/>
                <a:cs typeface="Times New Roman" panose="02020603050405020304" pitchFamily="18" charset="0"/>
              </a:rPr>
              <a:t>We are called to be a missionary community,</a:t>
            </a:r>
          </a:p>
          <a:p>
            <a:r>
              <a:rPr lang="en-GB" sz="4000" b="1" dirty="0">
                <a:solidFill>
                  <a:srgbClr val="FFFF00"/>
                </a:solidFill>
                <a:latin typeface="Times New Roman" panose="02020603050405020304" pitchFamily="18" charset="0"/>
                <a:cs typeface="Times New Roman" panose="02020603050405020304" pitchFamily="18" charset="0"/>
              </a:rPr>
              <a:t>making known the redeeming love of God</a:t>
            </a:r>
            <a:r>
              <a:rPr lang="en-GB" sz="4000" b="1" dirty="0" smtClean="0">
                <a:solidFill>
                  <a:srgbClr val="FFFF00"/>
                </a:solidFill>
                <a:latin typeface="Times New Roman" panose="02020603050405020304" pitchFamily="18" charset="0"/>
                <a:cs typeface="Times New Roman" panose="02020603050405020304" pitchFamily="18" charset="0"/>
              </a:rPr>
              <a:t>.</a:t>
            </a:r>
          </a:p>
          <a:p>
            <a:endParaRPr lang="en-GB" sz="1400" b="1" dirty="0">
              <a:solidFill>
                <a:srgbClr val="FFFF00"/>
              </a:solidFill>
              <a:latin typeface="Times New Roman" panose="02020603050405020304" pitchFamily="18" charset="0"/>
              <a:cs typeface="Times New Roman" panose="02020603050405020304" pitchFamily="18" charset="0"/>
            </a:endParaRPr>
          </a:p>
          <a:p>
            <a:r>
              <a:rPr lang="en-GB" sz="4000" dirty="0">
                <a:latin typeface="Times New Roman" panose="02020603050405020304" pitchFamily="18" charset="0"/>
                <a:cs typeface="Times New Roman" panose="02020603050405020304" pitchFamily="18" charset="0"/>
              </a:rPr>
              <a:t>We are called to be a sacrificial community,</a:t>
            </a:r>
          </a:p>
          <a:p>
            <a:r>
              <a:rPr lang="en-GB" sz="4000" b="1" dirty="0">
                <a:solidFill>
                  <a:srgbClr val="FFFF00"/>
                </a:solidFill>
                <a:latin typeface="Times New Roman" panose="02020603050405020304" pitchFamily="18" charset="0"/>
                <a:cs typeface="Times New Roman" panose="02020603050405020304" pitchFamily="18" charset="0"/>
              </a:rPr>
              <a:t>generously giving from all that God has given us.</a:t>
            </a:r>
            <a:endParaRPr lang="en-GB" altLang="en-US" sz="4000"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006725" y="925513"/>
            <a:ext cx="56485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4800" b="1" i="1" dirty="0">
                <a:latin typeface="Times New Roman" panose="02020603050405020304" pitchFamily="18" charset="0"/>
                <a:cs typeface="Times New Roman" panose="02020603050405020304" pitchFamily="18" charset="0"/>
              </a:rPr>
              <a:t>Response to the Word</a:t>
            </a:r>
            <a:endParaRPr lang="en-GB" altLang="en-US" sz="48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525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ChangeArrowheads="1"/>
          </p:cNvSpPr>
          <p:nvPr/>
        </p:nvSpPr>
        <p:spPr bwMode="auto">
          <a:xfrm>
            <a:off x="2065338" y="69850"/>
            <a:ext cx="7997825" cy="646113"/>
          </a:xfrm>
          <a:prstGeom prst="rect">
            <a:avLst/>
          </a:prstGeom>
          <a:solidFill>
            <a:schemeClr val="tx1"/>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600" dirty="0">
                <a:solidFill>
                  <a:srgbClr val="000099"/>
                </a:solidFill>
                <a:latin typeface="Accord SF" panose="020BE200000000000000" pitchFamily="34" charset="0"/>
              </a:rPr>
              <a:t>Making and Renewing Covenant</a:t>
            </a:r>
            <a:endParaRPr lang="en-GB" altLang="en-US" sz="3600" b="1" dirty="0">
              <a:solidFill>
                <a:srgbClr val="000099"/>
              </a:solidFill>
              <a:latin typeface="Accord SF" panose="020BE200000000000000" pitchFamily="34" charset="0"/>
              <a:cs typeface="Times New Roman" panose="02020603050405020304" pitchFamily="18" charset="0"/>
            </a:endParaRPr>
          </a:p>
        </p:txBody>
      </p:sp>
      <p:sp>
        <p:nvSpPr>
          <p:cNvPr id="2" name="Rectangle 1"/>
          <p:cNvSpPr>
            <a:spLocks noChangeArrowheads="1"/>
          </p:cNvSpPr>
          <p:nvPr/>
        </p:nvSpPr>
        <p:spPr bwMode="auto">
          <a:xfrm>
            <a:off x="606815" y="1234540"/>
            <a:ext cx="11167843"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4000" dirty="0">
                <a:latin typeface="Times New Roman" panose="02020603050405020304" pitchFamily="18" charset="0"/>
                <a:cs typeface="Times New Roman" panose="02020603050405020304" pitchFamily="18" charset="0"/>
              </a:rPr>
              <a:t>We are called to be an inclusive community,</a:t>
            </a:r>
          </a:p>
          <a:p>
            <a:r>
              <a:rPr lang="en-GB" sz="4000" b="1" dirty="0">
                <a:solidFill>
                  <a:srgbClr val="FFFF00"/>
                </a:solidFill>
                <a:latin typeface="Times New Roman" panose="02020603050405020304" pitchFamily="18" charset="0"/>
                <a:cs typeface="Times New Roman" panose="02020603050405020304" pitchFamily="18" charset="0"/>
              </a:rPr>
              <a:t>sharing the hospitality of God’s Kingdom with all</a:t>
            </a:r>
            <a:r>
              <a:rPr lang="en-GB" sz="4000" b="1" dirty="0" smtClean="0">
                <a:solidFill>
                  <a:srgbClr val="FFFF00"/>
                </a:solidFill>
                <a:latin typeface="Times New Roman" panose="02020603050405020304" pitchFamily="18" charset="0"/>
                <a:cs typeface="Times New Roman" panose="02020603050405020304" pitchFamily="18" charset="0"/>
              </a:rPr>
              <a:t>.</a:t>
            </a:r>
          </a:p>
          <a:p>
            <a:endParaRPr lang="en-GB" sz="1400" b="1" dirty="0">
              <a:solidFill>
                <a:srgbClr val="FFFF00"/>
              </a:solidFill>
              <a:latin typeface="Times New Roman" panose="02020603050405020304" pitchFamily="18" charset="0"/>
              <a:cs typeface="Times New Roman" panose="02020603050405020304" pitchFamily="18" charset="0"/>
            </a:endParaRPr>
          </a:p>
          <a:p>
            <a:r>
              <a:rPr lang="en-GB" sz="4000" dirty="0">
                <a:latin typeface="Times New Roman" panose="02020603050405020304" pitchFamily="18" charset="0"/>
                <a:cs typeface="Times New Roman" panose="02020603050405020304" pitchFamily="18" charset="0"/>
              </a:rPr>
              <a:t>We are called to be a prophetic community,</a:t>
            </a:r>
          </a:p>
          <a:p>
            <a:r>
              <a:rPr lang="en-GB" sz="4000" b="1" dirty="0">
                <a:solidFill>
                  <a:srgbClr val="FFFF00"/>
                </a:solidFill>
                <a:latin typeface="Times New Roman" panose="02020603050405020304" pitchFamily="18" charset="0"/>
                <a:cs typeface="Times New Roman" panose="02020603050405020304" pitchFamily="18" charset="0"/>
              </a:rPr>
              <a:t>challenging powers that oppress and corrupt</a:t>
            </a:r>
          </a:p>
          <a:p>
            <a:endParaRPr lang="en-GB" sz="4000" dirty="0" smtClean="0">
              <a:latin typeface="Times New Roman" panose="02020603050405020304" pitchFamily="18" charset="0"/>
              <a:cs typeface="Times New Roman" panose="02020603050405020304" pitchFamily="18" charset="0"/>
            </a:endParaRPr>
          </a:p>
          <a:p>
            <a:pPr algn="ctr"/>
            <a:r>
              <a:rPr lang="en-GB" sz="4800" dirty="0" smtClean="0">
                <a:latin typeface="Times New Roman" panose="02020603050405020304" pitchFamily="18" charset="0"/>
                <a:cs typeface="Times New Roman" panose="02020603050405020304" pitchFamily="18" charset="0"/>
              </a:rPr>
              <a:t>As </a:t>
            </a:r>
            <a:r>
              <a:rPr lang="en-GB" sz="4800" dirty="0">
                <a:latin typeface="Times New Roman" panose="02020603050405020304" pitchFamily="18" charset="0"/>
                <a:cs typeface="Times New Roman" panose="02020603050405020304" pitchFamily="18" charset="0"/>
              </a:rPr>
              <a:t>a Gospel people,</a:t>
            </a:r>
          </a:p>
          <a:p>
            <a:pPr algn="ctr"/>
            <a:r>
              <a:rPr lang="en-GB" sz="4800" dirty="0">
                <a:latin typeface="Times New Roman" panose="02020603050405020304" pitchFamily="18" charset="0"/>
                <a:cs typeface="Times New Roman" panose="02020603050405020304" pitchFamily="18" charset="0"/>
              </a:rPr>
              <a:t>let us covenant together</a:t>
            </a:r>
          </a:p>
          <a:p>
            <a:pPr algn="ctr"/>
            <a:r>
              <a:rPr lang="en-GB" sz="4800" dirty="0">
                <a:latin typeface="Times New Roman" panose="02020603050405020304" pitchFamily="18" charset="0"/>
                <a:cs typeface="Times New Roman" panose="02020603050405020304" pitchFamily="18" charset="0"/>
              </a:rPr>
              <a:t>before God and each other:</a:t>
            </a:r>
            <a:endParaRPr lang="en-GB" altLang="en-US" sz="4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530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ChangeArrowheads="1"/>
          </p:cNvSpPr>
          <p:nvPr/>
        </p:nvSpPr>
        <p:spPr bwMode="auto">
          <a:xfrm>
            <a:off x="2065338" y="69850"/>
            <a:ext cx="7997825" cy="646113"/>
          </a:xfrm>
          <a:prstGeom prst="rect">
            <a:avLst/>
          </a:prstGeom>
          <a:solidFill>
            <a:schemeClr val="tx1"/>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600" dirty="0">
                <a:solidFill>
                  <a:srgbClr val="000099"/>
                </a:solidFill>
                <a:latin typeface="Accord SF" panose="020BE200000000000000" pitchFamily="34" charset="0"/>
              </a:rPr>
              <a:t>Making and Renewing Covenant</a:t>
            </a:r>
            <a:endParaRPr lang="en-GB" altLang="en-US" sz="3600" b="1" dirty="0">
              <a:solidFill>
                <a:srgbClr val="000099"/>
              </a:solidFill>
              <a:latin typeface="Accord SF" panose="020BE200000000000000" pitchFamily="34" charset="0"/>
              <a:cs typeface="Times New Roman" panose="02020603050405020304" pitchFamily="18" charset="0"/>
            </a:endParaRPr>
          </a:p>
        </p:txBody>
      </p:sp>
      <p:sp>
        <p:nvSpPr>
          <p:cNvPr id="2" name="Rectangle 1"/>
          <p:cNvSpPr>
            <a:spLocks noChangeArrowheads="1"/>
          </p:cNvSpPr>
          <p:nvPr/>
        </p:nvSpPr>
        <p:spPr bwMode="auto">
          <a:xfrm>
            <a:off x="719357" y="2165057"/>
            <a:ext cx="1094276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4800" b="1" dirty="0">
                <a:solidFill>
                  <a:srgbClr val="FFFF00"/>
                </a:solidFill>
                <a:latin typeface="Times New Roman" panose="02020603050405020304" pitchFamily="18" charset="0"/>
                <a:cs typeface="Times New Roman" panose="02020603050405020304" pitchFamily="18" charset="0"/>
              </a:rPr>
              <a:t>Creating and redeeming God,</a:t>
            </a:r>
          </a:p>
          <a:p>
            <a:r>
              <a:rPr lang="en-GB" sz="4800" b="1" dirty="0">
                <a:solidFill>
                  <a:srgbClr val="FFFF00"/>
                </a:solidFill>
                <a:latin typeface="Times New Roman" panose="02020603050405020304" pitchFamily="18" charset="0"/>
                <a:cs typeface="Times New Roman" panose="02020603050405020304" pitchFamily="18" charset="0"/>
              </a:rPr>
              <a:t>we give you thanks and praise.</a:t>
            </a:r>
          </a:p>
          <a:p>
            <a:r>
              <a:rPr lang="en-GB" sz="4800" b="1" dirty="0">
                <a:solidFill>
                  <a:srgbClr val="FFFF00"/>
                </a:solidFill>
                <a:latin typeface="Times New Roman" panose="02020603050405020304" pitchFamily="18" charset="0"/>
                <a:cs typeface="Times New Roman" panose="02020603050405020304" pitchFamily="18" charset="0"/>
              </a:rPr>
              <a:t>Your covenant of grace</a:t>
            </a:r>
          </a:p>
          <a:p>
            <a:r>
              <a:rPr lang="en-GB" sz="4800" b="1" dirty="0">
                <a:solidFill>
                  <a:srgbClr val="FFFF00"/>
                </a:solidFill>
                <a:latin typeface="Times New Roman" panose="02020603050405020304" pitchFamily="18" charset="0"/>
                <a:cs typeface="Times New Roman" panose="02020603050405020304" pitchFamily="18" charset="0"/>
              </a:rPr>
              <a:t>was made for our salvation</a:t>
            </a:r>
          </a:p>
          <a:p>
            <a:r>
              <a:rPr lang="en-GB" sz="4800" b="1" dirty="0">
                <a:solidFill>
                  <a:srgbClr val="FFFF00"/>
                </a:solidFill>
                <a:latin typeface="Times New Roman" panose="02020603050405020304" pitchFamily="18" charset="0"/>
                <a:cs typeface="Times New Roman" panose="02020603050405020304" pitchFamily="18" charset="0"/>
              </a:rPr>
              <a:t>in Jesus Christ our Lord.</a:t>
            </a:r>
            <a:endParaRPr lang="en-GB" altLang="en-US" sz="4800"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019599" y="925513"/>
            <a:ext cx="4817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4800" b="1" i="1" dirty="0" smtClean="0">
                <a:latin typeface="Times New Roman" panose="02020603050405020304" pitchFamily="18" charset="0"/>
                <a:cs typeface="Times New Roman" panose="02020603050405020304" pitchFamily="18" charset="0"/>
              </a:rPr>
              <a:t>WE  COVENANT</a:t>
            </a:r>
            <a:endParaRPr lang="en-GB" altLang="en-US" sz="48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665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92747" y="1363198"/>
            <a:ext cx="1143512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4800" b="1" dirty="0">
                <a:solidFill>
                  <a:srgbClr val="FFFF00"/>
                </a:solidFill>
                <a:latin typeface="Times New Roman" panose="02020603050405020304" pitchFamily="18" charset="0"/>
                <a:cs typeface="Times New Roman" panose="02020603050405020304" pitchFamily="18" charset="0"/>
              </a:rPr>
              <a:t>We come this day</a:t>
            </a:r>
          </a:p>
          <a:p>
            <a:r>
              <a:rPr lang="en-GB" sz="4800" b="1" dirty="0">
                <a:solidFill>
                  <a:srgbClr val="FFFF00"/>
                </a:solidFill>
                <a:latin typeface="Times New Roman" panose="02020603050405020304" pitchFamily="18" charset="0"/>
                <a:cs typeface="Times New Roman" panose="02020603050405020304" pitchFamily="18" charset="0"/>
              </a:rPr>
              <a:t>to covenant with you</a:t>
            </a:r>
          </a:p>
          <a:p>
            <a:r>
              <a:rPr lang="en-GB" sz="4800" b="1" dirty="0">
                <a:solidFill>
                  <a:srgbClr val="FFFF00"/>
                </a:solidFill>
                <a:latin typeface="Times New Roman" panose="02020603050405020304" pitchFamily="18" charset="0"/>
                <a:cs typeface="Times New Roman" panose="02020603050405020304" pitchFamily="18" charset="0"/>
              </a:rPr>
              <a:t>and with our companions in discipleship:</a:t>
            </a:r>
          </a:p>
          <a:p>
            <a:endParaRPr lang="en-GB" sz="2000" b="1" dirty="0" smtClean="0">
              <a:solidFill>
                <a:srgbClr val="FFFF00"/>
              </a:solidFill>
              <a:latin typeface="Times New Roman" panose="02020603050405020304" pitchFamily="18" charset="0"/>
              <a:cs typeface="Times New Roman" panose="02020603050405020304" pitchFamily="18" charset="0"/>
            </a:endParaRPr>
          </a:p>
          <a:p>
            <a:r>
              <a:rPr lang="en-GB" sz="4800" b="1" dirty="0" smtClean="0">
                <a:solidFill>
                  <a:srgbClr val="FFFF00"/>
                </a:solidFill>
                <a:latin typeface="Times New Roman" panose="02020603050405020304" pitchFamily="18" charset="0"/>
                <a:cs typeface="Times New Roman" panose="02020603050405020304" pitchFamily="18" charset="0"/>
              </a:rPr>
              <a:t>to </a:t>
            </a:r>
            <a:r>
              <a:rPr lang="en-GB" sz="4800" b="1" dirty="0">
                <a:solidFill>
                  <a:srgbClr val="FFFF00"/>
                </a:solidFill>
                <a:latin typeface="Times New Roman" panose="02020603050405020304" pitchFamily="18" charset="0"/>
                <a:cs typeface="Times New Roman" panose="02020603050405020304" pitchFamily="18" charset="0"/>
              </a:rPr>
              <a:t>watch over each other</a:t>
            </a:r>
          </a:p>
          <a:p>
            <a:r>
              <a:rPr lang="en-GB" sz="4800" b="1" dirty="0">
                <a:solidFill>
                  <a:srgbClr val="FFFF00"/>
                </a:solidFill>
                <a:latin typeface="Times New Roman" panose="02020603050405020304" pitchFamily="18" charset="0"/>
                <a:cs typeface="Times New Roman" panose="02020603050405020304" pitchFamily="18" charset="0"/>
              </a:rPr>
              <a:t>and to walk together before you</a:t>
            </a:r>
          </a:p>
          <a:p>
            <a:r>
              <a:rPr lang="en-GB" sz="4800" b="1" dirty="0">
                <a:solidFill>
                  <a:srgbClr val="FFFF00"/>
                </a:solidFill>
                <a:latin typeface="Times New Roman" panose="02020603050405020304" pitchFamily="18" charset="0"/>
                <a:cs typeface="Times New Roman" panose="02020603050405020304" pitchFamily="18" charset="0"/>
              </a:rPr>
              <a:t>in ways known and still to be made known.</a:t>
            </a:r>
            <a:endParaRPr lang="en-GB" altLang="en-US" sz="4800"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82065" y="306534"/>
            <a:ext cx="4817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4800" b="1" i="1" dirty="0" smtClean="0">
                <a:latin typeface="Times New Roman" panose="02020603050405020304" pitchFamily="18" charset="0"/>
                <a:cs typeface="Times New Roman" panose="02020603050405020304" pitchFamily="18" charset="0"/>
              </a:rPr>
              <a:t>WE  COVENANT</a:t>
            </a:r>
            <a:endParaRPr lang="en-GB" altLang="en-US" sz="48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320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67664" y="491002"/>
            <a:ext cx="11599253"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4800" b="1" dirty="0">
                <a:solidFill>
                  <a:srgbClr val="FFFF00"/>
                </a:solidFill>
                <a:latin typeface="Times New Roman" panose="02020603050405020304" pitchFamily="18" charset="0"/>
                <a:cs typeface="Times New Roman" panose="02020603050405020304" pitchFamily="18" charset="0"/>
              </a:rPr>
              <a:t>Pour down your Spirit on us.</a:t>
            </a:r>
          </a:p>
          <a:p>
            <a:r>
              <a:rPr lang="en-GB" sz="4800" b="1" dirty="0">
                <a:solidFill>
                  <a:srgbClr val="FFFF00"/>
                </a:solidFill>
                <a:latin typeface="Times New Roman" panose="02020603050405020304" pitchFamily="18" charset="0"/>
                <a:cs typeface="Times New Roman" panose="02020603050405020304" pitchFamily="18" charset="0"/>
              </a:rPr>
              <a:t>Help us so to walk in your ways</a:t>
            </a:r>
          </a:p>
          <a:p>
            <a:r>
              <a:rPr lang="en-GB" sz="4800" b="1" dirty="0">
                <a:solidFill>
                  <a:srgbClr val="FFFF00"/>
                </a:solidFill>
                <a:latin typeface="Times New Roman" panose="02020603050405020304" pitchFamily="18" charset="0"/>
                <a:cs typeface="Times New Roman" panose="02020603050405020304" pitchFamily="18" charset="0"/>
              </a:rPr>
              <a:t>that the promises we make this day,</a:t>
            </a:r>
          </a:p>
          <a:p>
            <a:r>
              <a:rPr lang="en-GB" sz="4800" b="1" dirty="0">
                <a:solidFill>
                  <a:srgbClr val="FFFF00"/>
                </a:solidFill>
                <a:latin typeface="Times New Roman" panose="02020603050405020304" pitchFamily="18" charset="0"/>
                <a:cs typeface="Times New Roman" panose="02020603050405020304" pitchFamily="18" charset="0"/>
              </a:rPr>
              <a:t>and the life that we live together,</a:t>
            </a:r>
          </a:p>
          <a:p>
            <a:r>
              <a:rPr lang="en-GB" sz="4800" b="1" dirty="0">
                <a:solidFill>
                  <a:srgbClr val="FFFF00"/>
                </a:solidFill>
                <a:latin typeface="Times New Roman" panose="02020603050405020304" pitchFamily="18" charset="0"/>
                <a:cs typeface="Times New Roman" panose="02020603050405020304" pitchFamily="18" charset="0"/>
              </a:rPr>
              <a:t>may become an offering of love,</a:t>
            </a:r>
          </a:p>
          <a:p>
            <a:r>
              <a:rPr lang="en-GB" sz="4800" b="1" dirty="0">
                <a:solidFill>
                  <a:srgbClr val="FFFF00"/>
                </a:solidFill>
                <a:latin typeface="Times New Roman" panose="02020603050405020304" pitchFamily="18" charset="0"/>
                <a:cs typeface="Times New Roman" panose="02020603050405020304" pitchFamily="18" charset="0"/>
              </a:rPr>
              <a:t>our duty and delight,</a:t>
            </a:r>
          </a:p>
          <a:p>
            <a:r>
              <a:rPr lang="en-GB" sz="4800" b="1" dirty="0">
                <a:solidFill>
                  <a:srgbClr val="FFFF00"/>
                </a:solidFill>
                <a:latin typeface="Times New Roman" panose="02020603050405020304" pitchFamily="18" charset="0"/>
                <a:cs typeface="Times New Roman" panose="02020603050405020304" pitchFamily="18" charset="0"/>
              </a:rPr>
              <a:t>truly glorifying to you,</a:t>
            </a:r>
          </a:p>
          <a:p>
            <a:r>
              <a:rPr lang="en-GB" sz="4800" b="1" dirty="0">
                <a:solidFill>
                  <a:srgbClr val="FFFF00"/>
                </a:solidFill>
                <a:latin typeface="Times New Roman" panose="02020603050405020304" pitchFamily="18" charset="0"/>
                <a:cs typeface="Times New Roman" panose="02020603050405020304" pitchFamily="18" charset="0"/>
              </a:rPr>
              <a:t>Father, Son and Holy Spirit. </a:t>
            </a:r>
            <a:r>
              <a:rPr lang="en-GB" sz="4800" b="1" i="1" dirty="0">
                <a:solidFill>
                  <a:srgbClr val="FFFF00"/>
                </a:solidFill>
                <a:latin typeface="Times New Roman" panose="02020603050405020304" pitchFamily="18" charset="0"/>
                <a:cs typeface="Times New Roman" panose="02020603050405020304" pitchFamily="18" charset="0"/>
              </a:rPr>
              <a:t>Amen.</a:t>
            </a:r>
            <a:endParaRPr lang="en-GB" altLang="en-US" sz="48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624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95799" y="814559"/>
            <a:ext cx="1159925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sz="4800" b="1" dirty="0">
                <a:solidFill>
                  <a:srgbClr val="FFFF00"/>
                </a:solidFill>
                <a:latin typeface="Times New Roman" panose="02020603050405020304" pitchFamily="18" charset="0"/>
                <a:cs typeface="Times New Roman" panose="02020603050405020304" pitchFamily="18" charset="0"/>
              </a:rPr>
              <a:t>This day,</a:t>
            </a:r>
          </a:p>
          <a:p>
            <a:r>
              <a:rPr lang="en-GB" sz="4800" b="1" dirty="0">
                <a:solidFill>
                  <a:srgbClr val="FFFF00"/>
                </a:solidFill>
                <a:latin typeface="Times New Roman" panose="02020603050405020304" pitchFamily="18" charset="0"/>
                <a:cs typeface="Times New Roman" panose="02020603050405020304" pitchFamily="18" charset="0"/>
              </a:rPr>
              <a:t>we give ourselves again</a:t>
            </a:r>
          </a:p>
          <a:p>
            <a:r>
              <a:rPr lang="en-GB" sz="4800" b="1" dirty="0">
                <a:solidFill>
                  <a:srgbClr val="FFFF00"/>
                </a:solidFill>
                <a:latin typeface="Times New Roman" panose="02020603050405020304" pitchFamily="18" charset="0"/>
                <a:cs typeface="Times New Roman" panose="02020603050405020304" pitchFamily="18" charset="0"/>
              </a:rPr>
              <a:t>to the </a:t>
            </a:r>
            <a:r>
              <a:rPr lang="en-GB" sz="4800" b="1" dirty="0" smtClean="0">
                <a:solidFill>
                  <a:srgbClr val="FFFF00"/>
                </a:solidFill>
                <a:latin typeface="Times New Roman" panose="02020603050405020304" pitchFamily="18" charset="0"/>
                <a:cs typeface="Times New Roman" panose="02020603050405020304" pitchFamily="18" charset="0"/>
              </a:rPr>
              <a:t>Lord and </a:t>
            </a:r>
            <a:r>
              <a:rPr lang="en-GB" sz="4800" b="1" dirty="0">
                <a:solidFill>
                  <a:srgbClr val="FFFF00"/>
                </a:solidFill>
                <a:latin typeface="Times New Roman" panose="02020603050405020304" pitchFamily="18" charset="0"/>
                <a:cs typeface="Times New Roman" panose="02020603050405020304" pitchFamily="18" charset="0"/>
              </a:rPr>
              <a:t>to each other,</a:t>
            </a:r>
          </a:p>
          <a:p>
            <a:r>
              <a:rPr lang="en-GB" sz="4800" b="1" dirty="0">
                <a:solidFill>
                  <a:srgbClr val="FFFF00"/>
                </a:solidFill>
                <a:latin typeface="Times New Roman" panose="02020603050405020304" pitchFamily="18" charset="0"/>
                <a:cs typeface="Times New Roman" panose="02020603050405020304" pitchFamily="18" charset="0"/>
              </a:rPr>
              <a:t>to be bound together in fellowship.</a:t>
            </a:r>
          </a:p>
          <a:p>
            <a:r>
              <a:rPr lang="en-GB" sz="4800" b="1" dirty="0">
                <a:solidFill>
                  <a:srgbClr val="FFFF00"/>
                </a:solidFill>
                <a:latin typeface="Times New Roman" panose="02020603050405020304" pitchFamily="18" charset="0"/>
                <a:cs typeface="Times New Roman" panose="02020603050405020304" pitchFamily="18" charset="0"/>
              </a:rPr>
              <a:t>and to work together</a:t>
            </a:r>
          </a:p>
          <a:p>
            <a:r>
              <a:rPr lang="en-GB" sz="4800" b="1" dirty="0">
                <a:solidFill>
                  <a:srgbClr val="FFFF00"/>
                </a:solidFill>
                <a:latin typeface="Times New Roman" panose="02020603050405020304" pitchFamily="18" charset="0"/>
                <a:cs typeface="Times New Roman" panose="02020603050405020304" pitchFamily="18" charset="0"/>
              </a:rPr>
              <a:t>in the unity of the Spirit</a:t>
            </a:r>
          </a:p>
          <a:p>
            <a:r>
              <a:rPr lang="en-GB" sz="4800" b="1" dirty="0">
                <a:solidFill>
                  <a:srgbClr val="FFFF00"/>
                </a:solidFill>
                <a:latin typeface="Times New Roman" panose="02020603050405020304" pitchFamily="18" charset="0"/>
                <a:cs typeface="Times New Roman" panose="02020603050405020304" pitchFamily="18" charset="0"/>
              </a:rPr>
              <a:t>for the sake of God’s mission.</a:t>
            </a:r>
            <a:endParaRPr lang="en-GB" altLang="en-US" sz="48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057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37625" y="603962"/>
            <a:ext cx="11394829" cy="1446550"/>
          </a:xfrm>
          <a:prstGeom prst="rect">
            <a:avLst/>
          </a:prstGeom>
        </p:spPr>
        <p:txBody>
          <a:bodyPr wrap="square">
            <a:spAutoFit/>
          </a:bodyPr>
          <a:lstStyle/>
          <a:p>
            <a:pPr algn="ctr"/>
            <a:r>
              <a:rPr lang="en-GB" sz="4400" b="1" dirty="0">
                <a:latin typeface="Times New Roman" panose="02020603050405020304" pitchFamily="18" charset="0"/>
                <a:cs typeface="Times New Roman" panose="02020603050405020304" pitchFamily="18" charset="0"/>
              </a:rPr>
              <a:t>A time of </a:t>
            </a:r>
            <a:r>
              <a:rPr lang="en-GB" sz="4400" b="1" dirty="0" smtClean="0">
                <a:latin typeface="Times New Roman" panose="02020603050405020304" pitchFamily="18" charset="0"/>
                <a:cs typeface="Times New Roman" panose="02020603050405020304" pitchFamily="18" charset="0"/>
              </a:rPr>
              <a:t>intercession for the needs </a:t>
            </a:r>
            <a:r>
              <a:rPr lang="en-GB" sz="4400" b="1" dirty="0">
                <a:latin typeface="Times New Roman" panose="02020603050405020304" pitchFamily="18" charset="0"/>
                <a:cs typeface="Times New Roman" panose="02020603050405020304" pitchFamily="18" charset="0"/>
              </a:rPr>
              <a:t>of the world and the </a:t>
            </a:r>
            <a:r>
              <a:rPr lang="en-GB" sz="4400" b="1" dirty="0" smtClean="0">
                <a:latin typeface="Times New Roman" panose="02020603050405020304" pitchFamily="18" charset="0"/>
                <a:cs typeface="Times New Roman" panose="02020603050405020304" pitchFamily="18" charset="0"/>
              </a:rPr>
              <a:t>community.</a:t>
            </a:r>
            <a:endParaRPr lang="en-GB" sz="4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389" y="2653518"/>
            <a:ext cx="5829300" cy="3886200"/>
          </a:xfrm>
          <a:prstGeom prst="rect">
            <a:avLst/>
          </a:prstGeom>
        </p:spPr>
      </p:pic>
    </p:spTree>
    <p:extLst>
      <p:ext uri="{BB962C8B-B14F-4D97-AF65-F5344CB8AC3E}">
        <p14:creationId xmlns:p14="http://schemas.microsoft.com/office/powerpoint/2010/main" val="2377597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p:nvPr/>
        </p:nvSpPr>
        <p:spPr>
          <a:xfrm>
            <a:off x="853440" y="1398132"/>
            <a:ext cx="10499187" cy="5016758"/>
          </a:xfrm>
          <a:prstGeom prst="rect">
            <a:avLst/>
          </a:prstGeom>
          <a:solidFill>
            <a:schemeClr val="tx1"/>
          </a:solidFill>
        </p:spPr>
        <p:txBody>
          <a:bodyPr wrap="square">
            <a:spAutoFit/>
          </a:bodyPr>
          <a:lstStyle/>
          <a:p>
            <a:r>
              <a:rPr lang="en-GB" sz="4000" dirty="0" smtClean="0">
                <a:solidFill>
                  <a:schemeClr val="bg1"/>
                </a:solidFill>
                <a:latin typeface="Times New Roman" panose="02020603050405020304" pitchFamily="18" charset="0"/>
                <a:cs typeface="Times New Roman" panose="02020603050405020304" pitchFamily="18" charset="0"/>
              </a:rPr>
              <a:t>I </a:t>
            </a:r>
            <a:r>
              <a:rPr lang="en-GB" sz="4000" dirty="0">
                <a:solidFill>
                  <a:schemeClr val="bg1"/>
                </a:solidFill>
                <a:latin typeface="Times New Roman" panose="02020603050405020304" pitchFamily="18" charset="0"/>
                <a:cs typeface="Times New Roman" panose="02020603050405020304" pitchFamily="18" charset="0"/>
              </a:rPr>
              <a:t>am no longer my own, but yours.</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Put me to what you will,</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rank me with whom you will.</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Put me to doing, put me to suffering.</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Let me be employed for you or laid aside for you,</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exalted for you or brought low for you.</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Let me be full, let me be empty.</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Let me have all things, let me have nothing</a:t>
            </a:r>
            <a:r>
              <a:rPr lang="en-GB" sz="4000" dirty="0" smtClean="0">
                <a:solidFill>
                  <a:schemeClr val="bg1"/>
                </a:solidFill>
                <a:latin typeface="Times New Roman" panose="02020603050405020304" pitchFamily="18" charset="0"/>
                <a:cs typeface="Times New Roman" panose="02020603050405020304" pitchFamily="18" charset="0"/>
              </a:rPr>
              <a:t>.</a:t>
            </a:r>
            <a:endParaRPr lang="en-GB" sz="4000" dirty="0">
              <a:solidFill>
                <a:schemeClr val="bg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2859625" y="0"/>
            <a:ext cx="6096000" cy="1046440"/>
          </a:xfrm>
          <a:prstGeom prst="rect">
            <a:avLst/>
          </a:prstGeom>
        </p:spPr>
        <p:txBody>
          <a:bodyPr>
            <a:spAutoFit/>
          </a:bodyPr>
          <a:lstStyle/>
          <a:p>
            <a:pPr algn="ctr"/>
            <a:r>
              <a:rPr lang="en-GB" sz="4400" b="1" dirty="0">
                <a:solidFill>
                  <a:srgbClr val="FFFF00"/>
                </a:solidFill>
                <a:latin typeface="Times New Roman" panose="02020603050405020304" pitchFamily="18" charset="0"/>
                <a:cs typeface="Times New Roman" panose="02020603050405020304" pitchFamily="18" charset="0"/>
              </a:rPr>
              <a:t>Covenant Prayer</a:t>
            </a:r>
            <a:br>
              <a:rPr lang="en-GB" sz="4400" b="1" dirty="0">
                <a:solidFill>
                  <a:srgbClr val="FFFF00"/>
                </a:solidFill>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(John Wesley, 1703-1791)</a:t>
            </a:r>
          </a:p>
        </p:txBody>
      </p:sp>
    </p:spTree>
    <p:extLst>
      <p:ext uri="{BB962C8B-B14F-4D97-AF65-F5344CB8AC3E}">
        <p14:creationId xmlns:p14="http://schemas.microsoft.com/office/powerpoint/2010/main" val="237352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p:nvPr/>
        </p:nvSpPr>
        <p:spPr>
          <a:xfrm>
            <a:off x="770573" y="1355929"/>
            <a:ext cx="10274104" cy="5016758"/>
          </a:xfrm>
          <a:prstGeom prst="rect">
            <a:avLst/>
          </a:prstGeom>
          <a:solidFill>
            <a:schemeClr val="tx1"/>
          </a:solidFill>
        </p:spPr>
        <p:txBody>
          <a:bodyPr wrap="square">
            <a:spAutoFit/>
          </a:bodyPr>
          <a:lstStyle/>
          <a:p>
            <a:r>
              <a:rPr lang="en-GB" sz="4000" dirty="0" smtClean="0">
                <a:solidFill>
                  <a:schemeClr val="bg1"/>
                </a:solidFill>
                <a:latin typeface="Times New Roman" panose="02020603050405020304" pitchFamily="18" charset="0"/>
                <a:cs typeface="Times New Roman" panose="02020603050405020304" pitchFamily="18" charset="0"/>
              </a:rPr>
              <a:t>I </a:t>
            </a:r>
            <a:r>
              <a:rPr lang="en-GB" sz="4000" dirty="0">
                <a:solidFill>
                  <a:schemeClr val="bg1"/>
                </a:solidFill>
                <a:latin typeface="Times New Roman" panose="02020603050405020304" pitchFamily="18" charset="0"/>
                <a:cs typeface="Times New Roman" panose="02020603050405020304" pitchFamily="18" charset="0"/>
              </a:rPr>
              <a:t>freely and wholeheartedly yield all things</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to your pleasure and disposal.</a:t>
            </a:r>
          </a:p>
          <a:p>
            <a:r>
              <a:rPr lang="en-GB" sz="4000" dirty="0">
                <a:solidFill>
                  <a:schemeClr val="bg1"/>
                </a:solidFill>
                <a:latin typeface="Times New Roman" panose="02020603050405020304" pitchFamily="18" charset="0"/>
                <a:cs typeface="Times New Roman" panose="02020603050405020304" pitchFamily="18" charset="0"/>
              </a:rPr>
              <a:t>And now, glorious and blessed God,</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Father, Son and Holy Spirit,</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you are mine and I am yours.</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So be it.</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And the covenant now made on earth,</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let it be ratified in heaven. </a:t>
            </a:r>
            <a:r>
              <a:rPr lang="en-GB" sz="4000" i="1" dirty="0">
                <a:solidFill>
                  <a:schemeClr val="bg1"/>
                </a:solidFill>
                <a:latin typeface="Times New Roman" panose="02020603050405020304" pitchFamily="18" charset="0"/>
                <a:cs typeface="Times New Roman" panose="02020603050405020304" pitchFamily="18" charset="0"/>
              </a:rPr>
              <a:t>Amen.</a:t>
            </a:r>
            <a:endParaRPr lang="en-GB" sz="4000" i="1" dirty="0">
              <a:solidFill>
                <a:schemeClr val="bg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2859625" y="0"/>
            <a:ext cx="6096000" cy="1046440"/>
          </a:xfrm>
          <a:prstGeom prst="rect">
            <a:avLst/>
          </a:prstGeom>
        </p:spPr>
        <p:txBody>
          <a:bodyPr>
            <a:spAutoFit/>
          </a:bodyPr>
          <a:lstStyle/>
          <a:p>
            <a:pPr algn="ctr"/>
            <a:r>
              <a:rPr lang="en-GB" sz="4400" b="1" dirty="0">
                <a:solidFill>
                  <a:srgbClr val="FFFF00"/>
                </a:solidFill>
                <a:latin typeface="Times New Roman" panose="02020603050405020304" pitchFamily="18" charset="0"/>
                <a:cs typeface="Times New Roman" panose="02020603050405020304" pitchFamily="18" charset="0"/>
              </a:rPr>
              <a:t>Covenant Prayer</a:t>
            </a:r>
            <a:br>
              <a:rPr lang="en-GB" sz="4400" b="1" dirty="0">
                <a:solidFill>
                  <a:srgbClr val="FFFF00"/>
                </a:solidFill>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(John Wesley, 1703-1791)</a:t>
            </a:r>
          </a:p>
        </p:txBody>
      </p:sp>
    </p:spTree>
    <p:extLst>
      <p:ext uri="{BB962C8B-B14F-4D97-AF65-F5344CB8AC3E}">
        <p14:creationId xmlns:p14="http://schemas.microsoft.com/office/powerpoint/2010/main" val="297282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18600" y="475176"/>
            <a:ext cx="8114716" cy="1938992"/>
          </a:xfrm>
          <a:prstGeom prst="rect">
            <a:avLst/>
          </a:prstGeom>
          <a:solidFill>
            <a:schemeClr val="tx1"/>
          </a:solidFill>
        </p:spPr>
        <p:txBody>
          <a:bodyPr wrap="square">
            <a:spAutoFit/>
          </a:bodyPr>
          <a:lstStyle/>
          <a:p>
            <a:pPr algn="just"/>
            <a:r>
              <a:rPr lang="en-GB" sz="4000" dirty="0" smtClean="0">
                <a:solidFill>
                  <a:schemeClr val="bg1"/>
                </a:solidFill>
                <a:latin typeface="Times New Roman" panose="02020603050405020304" pitchFamily="18" charset="0"/>
                <a:cs typeface="Times New Roman" panose="02020603050405020304" pitchFamily="18" charset="0"/>
              </a:rPr>
              <a:t>Surely </a:t>
            </a:r>
            <a:r>
              <a:rPr lang="en-GB" sz="4000" dirty="0">
                <a:solidFill>
                  <a:schemeClr val="bg1"/>
                </a:solidFill>
                <a:latin typeface="Times New Roman" panose="02020603050405020304" pitchFamily="18" charset="0"/>
                <a:cs typeface="Times New Roman" panose="02020603050405020304" pitchFamily="18" charset="0"/>
              </a:rPr>
              <a:t>God is good to </a:t>
            </a:r>
            <a:r>
              <a:rPr lang="en-GB" sz="4000" dirty="0" smtClean="0">
                <a:solidFill>
                  <a:schemeClr val="bg1"/>
                </a:solidFill>
                <a:latin typeface="Times New Roman" panose="02020603050405020304" pitchFamily="18" charset="0"/>
                <a:cs typeface="Times New Roman" panose="02020603050405020304" pitchFamily="18" charset="0"/>
              </a:rPr>
              <a:t>Israel, to </a:t>
            </a:r>
            <a:r>
              <a:rPr lang="en-GB" sz="4000" dirty="0">
                <a:solidFill>
                  <a:schemeClr val="bg1"/>
                </a:solidFill>
                <a:latin typeface="Times New Roman" panose="02020603050405020304" pitchFamily="18" charset="0"/>
                <a:cs typeface="Times New Roman" panose="02020603050405020304" pitchFamily="18" charset="0"/>
              </a:rPr>
              <a:t>those </a:t>
            </a:r>
            <a:r>
              <a:rPr lang="en-GB" sz="4000" dirty="0" smtClean="0">
                <a:solidFill>
                  <a:schemeClr val="bg1"/>
                </a:solidFill>
                <a:latin typeface="Times New Roman" panose="02020603050405020304" pitchFamily="18" charset="0"/>
                <a:cs typeface="Times New Roman" panose="02020603050405020304" pitchFamily="18" charset="0"/>
              </a:rPr>
              <a:t>who </a:t>
            </a:r>
            <a:r>
              <a:rPr lang="en-GB" sz="4000" dirty="0">
                <a:solidFill>
                  <a:schemeClr val="bg1"/>
                </a:solidFill>
                <a:latin typeface="Times New Roman" panose="02020603050405020304" pitchFamily="18" charset="0"/>
                <a:cs typeface="Times New Roman" panose="02020603050405020304" pitchFamily="18" charset="0"/>
              </a:rPr>
              <a:t>are pure in heart</a:t>
            </a:r>
            <a:r>
              <a:rPr lang="en-GB" sz="4000" dirty="0" smtClean="0">
                <a:solidFill>
                  <a:schemeClr val="bg1"/>
                </a:solidFill>
                <a:latin typeface="Times New Roman" panose="02020603050405020304" pitchFamily="18" charset="0"/>
                <a:cs typeface="Times New Roman" panose="02020603050405020304" pitchFamily="18" charset="0"/>
              </a:rPr>
              <a:t>.</a:t>
            </a: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73:1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8689" y="2937023"/>
            <a:ext cx="8839201" cy="1754326"/>
          </a:xfrm>
          <a:prstGeom prst="rect">
            <a:avLst/>
          </a:prstGeom>
          <a:solidFill>
            <a:schemeClr val="tx1">
              <a:lumMod val="85000"/>
            </a:schemeClr>
          </a:solidFill>
        </p:spPr>
        <p:txBody>
          <a:bodyPr wrap="square">
            <a:spAutoFit/>
          </a:bodyPr>
          <a:lstStyle/>
          <a:p>
            <a:pPr algn="just"/>
            <a:r>
              <a:rPr lang="en-GB" sz="3600" b="1" dirty="0" smtClean="0">
                <a:solidFill>
                  <a:srgbClr val="FF0000"/>
                </a:solidFill>
                <a:latin typeface="Times New Roman" panose="02020603050405020304" pitchFamily="18" charset="0"/>
                <a:cs typeface="Times New Roman" panose="02020603050405020304" pitchFamily="18" charset="0"/>
              </a:rPr>
              <a:t>But</a:t>
            </a:r>
            <a:r>
              <a:rPr lang="en-GB" sz="3600" dirty="0" smtClean="0">
                <a:solidFill>
                  <a:schemeClr val="bg1"/>
                </a:solidFill>
                <a:latin typeface="Times New Roman" panose="02020603050405020304" pitchFamily="18" charset="0"/>
                <a:cs typeface="Times New Roman" panose="02020603050405020304" pitchFamily="18" charset="0"/>
              </a:rPr>
              <a:t> </a:t>
            </a:r>
            <a:r>
              <a:rPr lang="en-GB" sz="3600" dirty="0">
                <a:solidFill>
                  <a:schemeClr val="bg1"/>
                </a:solidFill>
                <a:latin typeface="Times New Roman" panose="02020603050405020304" pitchFamily="18" charset="0"/>
                <a:cs typeface="Times New Roman" panose="02020603050405020304" pitchFamily="18" charset="0"/>
              </a:rPr>
              <a:t>as for me, my feet had </a:t>
            </a:r>
            <a:r>
              <a:rPr lang="en-GB" sz="3600" dirty="0" smtClean="0">
                <a:solidFill>
                  <a:schemeClr val="bg1"/>
                </a:solidFill>
                <a:latin typeface="Times New Roman" panose="02020603050405020304" pitchFamily="18" charset="0"/>
                <a:cs typeface="Times New Roman" panose="02020603050405020304" pitchFamily="18" charset="0"/>
              </a:rPr>
              <a:t>almost slipped</a:t>
            </a:r>
            <a:r>
              <a:rPr lang="en-GB" sz="3600" dirty="0">
                <a:solidFill>
                  <a:schemeClr val="bg1"/>
                </a:solidFill>
                <a:latin typeface="Times New Roman" panose="02020603050405020304" pitchFamily="18" charset="0"/>
                <a:cs typeface="Times New Roman" panose="02020603050405020304" pitchFamily="18" charset="0"/>
              </a:rPr>
              <a:t>;</a:t>
            </a:r>
            <a:br>
              <a:rPr lang="en-GB" sz="3600" dirty="0">
                <a:solidFill>
                  <a:schemeClr val="bg1"/>
                </a:solidFill>
                <a:latin typeface="Times New Roman" panose="02020603050405020304" pitchFamily="18" charset="0"/>
                <a:cs typeface="Times New Roman" panose="02020603050405020304" pitchFamily="18" charset="0"/>
              </a:rPr>
            </a:br>
            <a:r>
              <a:rPr lang="en-GB" sz="3600" dirty="0" smtClean="0">
                <a:solidFill>
                  <a:schemeClr val="bg1"/>
                </a:solidFill>
                <a:latin typeface="Times New Roman" panose="02020603050405020304" pitchFamily="18" charset="0"/>
                <a:cs typeface="Times New Roman" panose="02020603050405020304" pitchFamily="18" charset="0"/>
              </a:rPr>
              <a:t>I </a:t>
            </a:r>
            <a:r>
              <a:rPr lang="en-GB" sz="3600" dirty="0">
                <a:solidFill>
                  <a:schemeClr val="bg1"/>
                </a:solidFill>
                <a:latin typeface="Times New Roman" panose="02020603050405020304" pitchFamily="18" charset="0"/>
                <a:cs typeface="Times New Roman" panose="02020603050405020304" pitchFamily="18" charset="0"/>
              </a:rPr>
              <a:t>had nearly lost my foothold</a:t>
            </a:r>
            <a:r>
              <a:rPr lang="en-GB" sz="3600" dirty="0" smtClean="0">
                <a:solidFill>
                  <a:schemeClr val="bg1"/>
                </a:solidFill>
                <a:latin typeface="Times New Roman" panose="02020603050405020304" pitchFamily="18" charset="0"/>
                <a:cs typeface="Times New Roman" panose="02020603050405020304" pitchFamily="18" charset="0"/>
              </a:rPr>
              <a:t>.</a:t>
            </a:r>
          </a:p>
          <a:p>
            <a:pPr algn="just"/>
            <a:r>
              <a:rPr lang="en-GB" sz="3600" b="1" i="1" dirty="0" smtClean="0">
                <a:solidFill>
                  <a:schemeClr val="bg1"/>
                </a:solidFill>
                <a:latin typeface="Times New Roman" panose="02020603050405020304" pitchFamily="18" charset="0"/>
                <a:cs typeface="Times New Roman" panose="02020603050405020304" pitchFamily="18" charset="0"/>
              </a:rPr>
              <a:t>Psalm 73:2 (NIV)</a:t>
            </a:r>
            <a:endParaRPr lang="en-GB" sz="3600" b="1" i="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9566" y="5509232"/>
            <a:ext cx="11508279" cy="646331"/>
          </a:xfrm>
          <a:prstGeom prst="rect">
            <a:avLst/>
          </a:prstGeom>
        </p:spPr>
        <p:txBody>
          <a:bodyPr wrap="none">
            <a:spAutoFit/>
          </a:bodyPr>
          <a:lstStyle/>
          <a:p>
            <a:pPr>
              <a:spcAft>
                <a:spcPts val="750"/>
              </a:spcAft>
            </a:pPr>
            <a:r>
              <a:rPr lang="en-GB" sz="3600" dirty="0">
                <a:solidFill>
                  <a:srgbClr val="FFFF00"/>
                </a:solidFill>
                <a:latin typeface="Times New Roman" panose="02020603050405020304" pitchFamily="18" charset="0"/>
                <a:ea typeface="Times New Roman" panose="02020603050405020304" pitchFamily="18" charset="0"/>
              </a:rPr>
              <a:t>But, </a:t>
            </a:r>
            <a:r>
              <a:rPr lang="en-GB" sz="3600" dirty="0" smtClean="0">
                <a:solidFill>
                  <a:srgbClr val="FFFF00"/>
                </a:solidFill>
                <a:latin typeface="Times New Roman" panose="02020603050405020304" pitchFamily="18" charset="0"/>
                <a:ea typeface="Times New Roman" panose="02020603050405020304" pitchFamily="18" charset="0"/>
              </a:rPr>
              <a:t>…God</a:t>
            </a:r>
            <a:r>
              <a:rPr lang="en-GB" sz="3600" dirty="0">
                <a:solidFill>
                  <a:srgbClr val="FFFF00"/>
                </a:solidFill>
                <a:latin typeface="Times New Roman" panose="02020603050405020304" pitchFamily="18" charset="0"/>
                <a:ea typeface="Times New Roman" panose="02020603050405020304" pitchFamily="18" charset="0"/>
              </a:rPr>
              <a:t>, I am struggling, I almost stopped following you.</a:t>
            </a:r>
            <a:endParaRPr lang="en-GB" sz="36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29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4114" y="1305342"/>
            <a:ext cx="9992751" cy="1938992"/>
          </a:xfrm>
          <a:prstGeom prst="rect">
            <a:avLst/>
          </a:prstGeom>
          <a:solidFill>
            <a:schemeClr val="tx1"/>
          </a:solidFill>
        </p:spPr>
        <p:txBody>
          <a:bodyPr wrap="square">
            <a:spAutoFit/>
          </a:bodyPr>
          <a:lstStyle/>
          <a:p>
            <a:pPr algn="just"/>
            <a:r>
              <a:rPr lang="en-GB" sz="4000" dirty="0">
                <a:solidFill>
                  <a:schemeClr val="bg1"/>
                </a:solidFill>
                <a:latin typeface="Times New Roman" panose="02020603050405020304" pitchFamily="18" charset="0"/>
                <a:cs typeface="Times New Roman" panose="02020603050405020304" pitchFamily="18" charset="0"/>
              </a:rPr>
              <a:t>For I </a:t>
            </a:r>
            <a:r>
              <a:rPr lang="en-GB" sz="4000" b="1" dirty="0">
                <a:solidFill>
                  <a:srgbClr val="FF0000"/>
                </a:solidFill>
                <a:latin typeface="Times New Roman" panose="02020603050405020304" pitchFamily="18" charset="0"/>
                <a:cs typeface="Times New Roman" panose="02020603050405020304" pitchFamily="18" charset="0"/>
              </a:rPr>
              <a:t>envied</a:t>
            </a:r>
            <a:r>
              <a:rPr lang="en-GB" sz="4000" dirty="0">
                <a:solidFill>
                  <a:schemeClr val="bg1"/>
                </a:solidFill>
                <a:latin typeface="Times New Roman" panose="02020603050405020304" pitchFamily="18" charset="0"/>
                <a:cs typeface="Times New Roman" panose="02020603050405020304" pitchFamily="18" charset="0"/>
              </a:rPr>
              <a:t> the </a:t>
            </a:r>
            <a:r>
              <a:rPr lang="en-GB" sz="4000" dirty="0" smtClean="0">
                <a:solidFill>
                  <a:schemeClr val="bg1"/>
                </a:solidFill>
                <a:latin typeface="Times New Roman" panose="02020603050405020304" pitchFamily="18" charset="0"/>
                <a:cs typeface="Times New Roman" panose="02020603050405020304" pitchFamily="18" charset="0"/>
              </a:rPr>
              <a:t>arrogant when </a:t>
            </a:r>
            <a:r>
              <a:rPr lang="en-GB" sz="4000" dirty="0">
                <a:solidFill>
                  <a:schemeClr val="bg1"/>
                </a:solidFill>
                <a:latin typeface="Times New Roman" panose="02020603050405020304" pitchFamily="18" charset="0"/>
                <a:cs typeface="Times New Roman" panose="02020603050405020304" pitchFamily="18" charset="0"/>
              </a:rPr>
              <a:t>I saw the prosperity of the wicked</a:t>
            </a:r>
            <a:r>
              <a:rPr lang="en-GB" sz="4000" dirty="0" smtClean="0">
                <a:solidFill>
                  <a:schemeClr val="bg1"/>
                </a:solidFill>
                <a:latin typeface="Times New Roman" panose="02020603050405020304" pitchFamily="18" charset="0"/>
                <a:cs typeface="Times New Roman" panose="02020603050405020304" pitchFamily="18" charset="0"/>
              </a:rPr>
              <a:t>.</a:t>
            </a: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73:3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851823" y="5348739"/>
            <a:ext cx="9978685" cy="646331"/>
          </a:xfrm>
          <a:prstGeom prst="rect">
            <a:avLst/>
          </a:prstGeom>
          <a:solidFill>
            <a:schemeClr val="tx1">
              <a:lumMod val="85000"/>
            </a:schemeClr>
          </a:solidFill>
        </p:spPr>
        <p:txBody>
          <a:bodyPr wrap="square">
            <a:spAutoFit/>
          </a:bodyPr>
          <a:lstStyle/>
          <a:p>
            <a:r>
              <a:rPr lang="en-GB" sz="3600" dirty="0">
                <a:solidFill>
                  <a:schemeClr val="bg1"/>
                </a:solidFill>
                <a:latin typeface="Times New Roman" panose="02020603050405020304" pitchFamily="18" charset="0"/>
                <a:cs typeface="Times New Roman" panose="02020603050405020304" pitchFamily="18" charset="0"/>
              </a:rPr>
              <a:t>We start Viewing Life from the perspective of Satan</a:t>
            </a:r>
          </a:p>
        </p:txBody>
      </p:sp>
      <p:sp>
        <p:nvSpPr>
          <p:cNvPr id="4" name="Rectangle 3"/>
          <p:cNvSpPr/>
          <p:nvPr/>
        </p:nvSpPr>
        <p:spPr>
          <a:xfrm>
            <a:off x="1287922" y="476915"/>
            <a:ext cx="9405139" cy="646331"/>
          </a:xfrm>
          <a:prstGeom prst="rect">
            <a:avLst/>
          </a:prstGeom>
        </p:spPr>
        <p:txBody>
          <a:bodyPr wrap="none">
            <a:spAutoFit/>
          </a:bodyPr>
          <a:lstStyle/>
          <a:p>
            <a:pPr>
              <a:spcAft>
                <a:spcPts val="750"/>
              </a:spcAft>
            </a:pPr>
            <a:r>
              <a:rPr lang="en-GB" sz="3600" dirty="0">
                <a:latin typeface="Times New Roman" panose="02020603050405020304" pitchFamily="18" charset="0"/>
                <a:ea typeface="Times New Roman" panose="02020603050405020304" pitchFamily="18" charset="0"/>
              </a:rPr>
              <a:t>What causes us to stumble in our journey of Life?</a:t>
            </a:r>
            <a:endParaRPr lang="en-GB"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1930238" y="3973371"/>
            <a:ext cx="7058535" cy="646331"/>
          </a:xfrm>
          <a:prstGeom prst="rect">
            <a:avLst/>
          </a:prstGeom>
        </p:spPr>
        <p:txBody>
          <a:bodyPr wrap="none">
            <a:spAutoFit/>
          </a:bodyPr>
          <a:lstStyle/>
          <a:p>
            <a:pPr>
              <a:spcAft>
                <a:spcPts val="750"/>
              </a:spcAft>
            </a:pPr>
            <a:r>
              <a:rPr lang="en-GB" sz="3600" b="1" dirty="0">
                <a:solidFill>
                  <a:srgbClr val="FFFF00"/>
                </a:solidFill>
                <a:latin typeface="Times New Roman" panose="02020603050405020304" pitchFamily="18" charset="0"/>
                <a:ea typeface="Times New Roman" panose="02020603050405020304" pitchFamily="18" charset="0"/>
              </a:rPr>
              <a:t>Viewing life through the eyes of sin</a:t>
            </a:r>
            <a:endParaRPr lang="en-GB" sz="3600" b="1"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399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98693" y="587823"/>
            <a:ext cx="10653935" cy="2554545"/>
          </a:xfrm>
          <a:prstGeom prst="rect">
            <a:avLst/>
          </a:prstGeom>
          <a:solidFill>
            <a:schemeClr val="tx1"/>
          </a:solidFill>
        </p:spPr>
        <p:txBody>
          <a:bodyPr wrap="square">
            <a:spAutoFit/>
          </a:bodyPr>
          <a:lstStyle/>
          <a:p>
            <a:pPr algn="just"/>
            <a:r>
              <a:rPr lang="en-GB" sz="4000" dirty="0" smtClean="0">
                <a:solidFill>
                  <a:schemeClr val="bg1"/>
                </a:solidFill>
                <a:latin typeface="Times New Roman" panose="02020603050405020304" pitchFamily="18" charset="0"/>
                <a:cs typeface="Times New Roman" panose="02020603050405020304" pitchFamily="18" charset="0"/>
              </a:rPr>
              <a:t>They </a:t>
            </a:r>
            <a:r>
              <a:rPr lang="en-GB" sz="4000" dirty="0">
                <a:solidFill>
                  <a:schemeClr val="bg1"/>
                </a:solidFill>
                <a:latin typeface="Times New Roman" panose="02020603050405020304" pitchFamily="18" charset="0"/>
                <a:cs typeface="Times New Roman" panose="02020603050405020304" pitchFamily="18" charset="0"/>
              </a:rPr>
              <a:t>have no </a:t>
            </a:r>
            <a:r>
              <a:rPr lang="en-GB" sz="4000" dirty="0" smtClean="0">
                <a:solidFill>
                  <a:schemeClr val="bg1"/>
                </a:solidFill>
                <a:latin typeface="Times New Roman" panose="02020603050405020304" pitchFamily="18" charset="0"/>
                <a:cs typeface="Times New Roman" panose="02020603050405020304" pitchFamily="18" charset="0"/>
              </a:rPr>
              <a:t>struggles; their </a:t>
            </a:r>
            <a:r>
              <a:rPr lang="en-GB" sz="4000" dirty="0">
                <a:solidFill>
                  <a:schemeClr val="bg1"/>
                </a:solidFill>
                <a:latin typeface="Times New Roman" panose="02020603050405020304" pitchFamily="18" charset="0"/>
                <a:cs typeface="Times New Roman" panose="02020603050405020304" pitchFamily="18" charset="0"/>
              </a:rPr>
              <a:t>bodies are healthy and </a:t>
            </a:r>
            <a:r>
              <a:rPr lang="en-GB" sz="4000" dirty="0" smtClean="0">
                <a:solidFill>
                  <a:schemeClr val="bg1"/>
                </a:solidFill>
                <a:latin typeface="Times New Roman" panose="02020603050405020304" pitchFamily="18" charset="0"/>
                <a:cs typeface="Times New Roman" panose="02020603050405020304" pitchFamily="18" charset="0"/>
              </a:rPr>
              <a:t>strong. </a:t>
            </a:r>
            <a:r>
              <a:rPr lang="en-GB" sz="4000" baseline="30000" dirty="0" smtClean="0">
                <a:solidFill>
                  <a:schemeClr val="bg1"/>
                </a:solidFill>
                <a:latin typeface="Times New Roman" panose="02020603050405020304" pitchFamily="18" charset="0"/>
                <a:cs typeface="Times New Roman" panose="02020603050405020304" pitchFamily="18" charset="0"/>
              </a:rPr>
              <a:t>5</a:t>
            </a:r>
            <a:r>
              <a:rPr lang="en-GB" sz="4000" baseline="30000" dirty="0">
                <a:solidFill>
                  <a:schemeClr val="bg1"/>
                </a:solidFill>
                <a:latin typeface="Times New Roman" panose="02020603050405020304" pitchFamily="18" charset="0"/>
                <a:cs typeface="Times New Roman" panose="02020603050405020304" pitchFamily="18" charset="0"/>
              </a:rPr>
              <a:t> </a:t>
            </a:r>
            <a:r>
              <a:rPr lang="en-GB" sz="4000" dirty="0">
                <a:solidFill>
                  <a:schemeClr val="bg1"/>
                </a:solidFill>
                <a:latin typeface="Times New Roman" panose="02020603050405020304" pitchFamily="18" charset="0"/>
                <a:cs typeface="Times New Roman" panose="02020603050405020304" pitchFamily="18" charset="0"/>
              </a:rPr>
              <a:t>They are free from common human </a:t>
            </a:r>
            <a:r>
              <a:rPr lang="en-GB" sz="4000" dirty="0" smtClean="0">
                <a:solidFill>
                  <a:schemeClr val="bg1"/>
                </a:solidFill>
                <a:latin typeface="Times New Roman" panose="02020603050405020304" pitchFamily="18" charset="0"/>
                <a:cs typeface="Times New Roman" panose="02020603050405020304" pitchFamily="18" charset="0"/>
              </a:rPr>
              <a:t>burdens; they </a:t>
            </a:r>
            <a:r>
              <a:rPr lang="en-GB" sz="4000" dirty="0">
                <a:solidFill>
                  <a:schemeClr val="bg1"/>
                </a:solidFill>
                <a:latin typeface="Times New Roman" panose="02020603050405020304" pitchFamily="18" charset="0"/>
                <a:cs typeface="Times New Roman" panose="02020603050405020304" pitchFamily="18" charset="0"/>
              </a:rPr>
              <a:t>are not plagued by human ills</a:t>
            </a:r>
            <a:r>
              <a:rPr lang="en-GB" sz="4000" dirty="0" smtClean="0">
                <a:solidFill>
                  <a:schemeClr val="bg1"/>
                </a:solidFill>
                <a:latin typeface="Times New Roman" panose="02020603050405020304" pitchFamily="18" charset="0"/>
                <a:cs typeface="Times New Roman" panose="02020603050405020304" pitchFamily="18" charset="0"/>
              </a:rPr>
              <a:t>.</a:t>
            </a: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73:4-5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39370" y="4104642"/>
            <a:ext cx="9992753" cy="1938992"/>
          </a:xfrm>
          <a:prstGeom prst="rect">
            <a:avLst/>
          </a:prstGeom>
        </p:spPr>
        <p:txBody>
          <a:bodyPr wrap="square">
            <a:spAutoFit/>
          </a:bodyPr>
          <a:lstStyle/>
          <a:p>
            <a:pPr algn="just">
              <a:spcAft>
                <a:spcPts val="750"/>
              </a:spcAft>
            </a:pPr>
            <a:r>
              <a:rPr lang="en-GB" sz="4000" dirty="0" smtClean="0">
                <a:solidFill>
                  <a:srgbClr val="FFFF00"/>
                </a:solidFill>
                <a:latin typeface="Times New Roman" panose="02020603050405020304" pitchFamily="18" charset="0"/>
                <a:ea typeface="Times New Roman" panose="02020603050405020304" pitchFamily="18" charset="0"/>
              </a:rPr>
              <a:t>When </a:t>
            </a:r>
            <a:r>
              <a:rPr lang="en-GB" sz="4000" dirty="0">
                <a:solidFill>
                  <a:srgbClr val="FFFF00"/>
                </a:solidFill>
                <a:latin typeface="Times New Roman" panose="02020603050405020304" pitchFamily="18" charset="0"/>
                <a:ea typeface="Times New Roman" panose="02020603050405020304" pitchFamily="18" charset="0"/>
              </a:rPr>
              <a:t>sin creeps into our lives, we now open ourselves to the deceptions of Satan to believe the lies that he tells us.</a:t>
            </a:r>
            <a:endParaRPr lang="en-GB" sz="40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88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2761" y="1094260"/>
            <a:ext cx="10653935" cy="3785652"/>
          </a:xfrm>
          <a:prstGeom prst="rect">
            <a:avLst/>
          </a:prstGeom>
          <a:solidFill>
            <a:schemeClr val="tx1"/>
          </a:solidFill>
        </p:spPr>
        <p:txBody>
          <a:bodyPr wrap="square">
            <a:spAutoFit/>
          </a:bodyPr>
          <a:lstStyle/>
          <a:p>
            <a:pPr algn="just"/>
            <a:r>
              <a:rPr lang="en-GB" sz="4000" baseline="30000" dirty="0">
                <a:solidFill>
                  <a:schemeClr val="bg1"/>
                </a:solidFill>
                <a:latin typeface="Times New Roman" panose="02020603050405020304" pitchFamily="18" charset="0"/>
                <a:cs typeface="Times New Roman" panose="02020603050405020304" pitchFamily="18" charset="0"/>
              </a:rPr>
              <a:t>6 </a:t>
            </a:r>
            <a:r>
              <a:rPr lang="en-GB" sz="4000" dirty="0">
                <a:solidFill>
                  <a:schemeClr val="bg1"/>
                </a:solidFill>
                <a:latin typeface="Times New Roman" panose="02020603050405020304" pitchFamily="18" charset="0"/>
                <a:cs typeface="Times New Roman" panose="02020603050405020304" pitchFamily="18" charset="0"/>
              </a:rPr>
              <a:t>Therefore pride is their </a:t>
            </a:r>
            <a:r>
              <a:rPr lang="en-GB" sz="4000" dirty="0" smtClean="0">
                <a:solidFill>
                  <a:schemeClr val="bg1"/>
                </a:solidFill>
                <a:latin typeface="Times New Roman" panose="02020603050405020304" pitchFamily="18" charset="0"/>
                <a:cs typeface="Times New Roman" panose="02020603050405020304" pitchFamily="18" charset="0"/>
              </a:rPr>
              <a:t>necklace; they </a:t>
            </a:r>
            <a:r>
              <a:rPr lang="en-GB" sz="4000" dirty="0">
                <a:solidFill>
                  <a:schemeClr val="bg1"/>
                </a:solidFill>
                <a:latin typeface="Times New Roman" panose="02020603050405020304" pitchFamily="18" charset="0"/>
                <a:cs typeface="Times New Roman" panose="02020603050405020304" pitchFamily="18" charset="0"/>
              </a:rPr>
              <a:t>clothe themselves with </a:t>
            </a:r>
            <a:r>
              <a:rPr lang="en-GB" sz="4000" dirty="0" smtClean="0">
                <a:solidFill>
                  <a:schemeClr val="bg1"/>
                </a:solidFill>
                <a:latin typeface="Times New Roman" panose="02020603050405020304" pitchFamily="18" charset="0"/>
                <a:cs typeface="Times New Roman" panose="02020603050405020304" pitchFamily="18" charset="0"/>
              </a:rPr>
              <a:t>violence. </a:t>
            </a:r>
            <a:r>
              <a:rPr lang="en-GB" sz="4000" baseline="30000" dirty="0" smtClean="0">
                <a:solidFill>
                  <a:schemeClr val="bg1"/>
                </a:solidFill>
                <a:latin typeface="Times New Roman" panose="02020603050405020304" pitchFamily="18" charset="0"/>
                <a:cs typeface="Times New Roman" panose="02020603050405020304" pitchFamily="18" charset="0"/>
              </a:rPr>
              <a:t>7</a:t>
            </a:r>
            <a:r>
              <a:rPr lang="en-GB" sz="4000" baseline="30000" dirty="0">
                <a:solidFill>
                  <a:schemeClr val="bg1"/>
                </a:solidFill>
                <a:latin typeface="Times New Roman" panose="02020603050405020304" pitchFamily="18" charset="0"/>
                <a:cs typeface="Times New Roman" panose="02020603050405020304" pitchFamily="18" charset="0"/>
              </a:rPr>
              <a:t> </a:t>
            </a:r>
            <a:r>
              <a:rPr lang="en-GB" sz="4000" dirty="0">
                <a:solidFill>
                  <a:schemeClr val="bg1"/>
                </a:solidFill>
                <a:latin typeface="Times New Roman" panose="02020603050405020304" pitchFamily="18" charset="0"/>
                <a:cs typeface="Times New Roman" panose="02020603050405020304" pitchFamily="18" charset="0"/>
              </a:rPr>
              <a:t>From their callous hearts comes </a:t>
            </a:r>
            <a:r>
              <a:rPr lang="en-GB" sz="4000" dirty="0" smtClean="0">
                <a:solidFill>
                  <a:schemeClr val="bg1"/>
                </a:solidFill>
                <a:latin typeface="Times New Roman" panose="02020603050405020304" pitchFamily="18" charset="0"/>
                <a:cs typeface="Times New Roman" panose="02020603050405020304" pitchFamily="18" charset="0"/>
              </a:rPr>
              <a:t>iniquity; their </a:t>
            </a:r>
            <a:r>
              <a:rPr lang="en-GB" sz="4000" dirty="0">
                <a:solidFill>
                  <a:schemeClr val="bg1"/>
                </a:solidFill>
                <a:latin typeface="Times New Roman" panose="02020603050405020304" pitchFamily="18" charset="0"/>
                <a:cs typeface="Times New Roman" panose="02020603050405020304" pitchFamily="18" charset="0"/>
              </a:rPr>
              <a:t>evil imaginations have no </a:t>
            </a:r>
            <a:r>
              <a:rPr lang="en-GB" sz="4000" dirty="0" smtClean="0">
                <a:solidFill>
                  <a:schemeClr val="bg1"/>
                </a:solidFill>
                <a:latin typeface="Times New Roman" panose="02020603050405020304" pitchFamily="18" charset="0"/>
                <a:cs typeface="Times New Roman" panose="02020603050405020304" pitchFamily="18" charset="0"/>
              </a:rPr>
              <a:t>limits. </a:t>
            </a:r>
            <a:r>
              <a:rPr lang="en-GB" sz="4000" baseline="30000" dirty="0" smtClean="0">
                <a:solidFill>
                  <a:schemeClr val="bg1"/>
                </a:solidFill>
                <a:latin typeface="Times New Roman" panose="02020603050405020304" pitchFamily="18" charset="0"/>
                <a:cs typeface="Times New Roman" panose="02020603050405020304" pitchFamily="18" charset="0"/>
              </a:rPr>
              <a:t>8</a:t>
            </a:r>
            <a:r>
              <a:rPr lang="en-GB" sz="4000" baseline="30000" dirty="0">
                <a:solidFill>
                  <a:schemeClr val="bg1"/>
                </a:solidFill>
                <a:latin typeface="Times New Roman" panose="02020603050405020304" pitchFamily="18" charset="0"/>
                <a:cs typeface="Times New Roman" panose="02020603050405020304" pitchFamily="18" charset="0"/>
              </a:rPr>
              <a:t> </a:t>
            </a:r>
            <a:r>
              <a:rPr lang="en-GB" sz="4000" dirty="0">
                <a:solidFill>
                  <a:schemeClr val="bg1"/>
                </a:solidFill>
                <a:latin typeface="Times New Roman" panose="02020603050405020304" pitchFamily="18" charset="0"/>
                <a:cs typeface="Times New Roman" panose="02020603050405020304" pitchFamily="18" charset="0"/>
              </a:rPr>
              <a:t>They scoff, and speak with malice;</a:t>
            </a:r>
            <a:br>
              <a:rPr lang="en-GB" sz="4000" dirty="0">
                <a:solidFill>
                  <a:schemeClr val="bg1"/>
                </a:solidFill>
                <a:latin typeface="Times New Roman" panose="02020603050405020304" pitchFamily="18" charset="0"/>
                <a:cs typeface="Times New Roman" panose="02020603050405020304" pitchFamily="18" charset="0"/>
              </a:rPr>
            </a:br>
            <a:r>
              <a:rPr lang="en-GB" sz="4000" dirty="0" smtClean="0">
                <a:solidFill>
                  <a:schemeClr val="bg1"/>
                </a:solidFill>
                <a:latin typeface="Times New Roman" panose="02020603050405020304" pitchFamily="18" charset="0"/>
                <a:cs typeface="Times New Roman" panose="02020603050405020304" pitchFamily="18" charset="0"/>
              </a:rPr>
              <a:t>with </a:t>
            </a:r>
            <a:r>
              <a:rPr lang="en-GB" sz="4000" dirty="0">
                <a:solidFill>
                  <a:schemeClr val="bg1"/>
                </a:solidFill>
                <a:latin typeface="Times New Roman" panose="02020603050405020304" pitchFamily="18" charset="0"/>
                <a:cs typeface="Times New Roman" panose="02020603050405020304" pitchFamily="18" charset="0"/>
              </a:rPr>
              <a:t>arrogance they threaten oppression</a:t>
            </a:r>
            <a:r>
              <a:rPr lang="en-GB" sz="4000" dirty="0" smtClean="0">
                <a:solidFill>
                  <a:schemeClr val="bg1"/>
                </a:solidFill>
                <a:latin typeface="Times New Roman" panose="02020603050405020304" pitchFamily="18" charset="0"/>
                <a:cs typeface="Times New Roman" panose="02020603050405020304" pitchFamily="18" charset="0"/>
              </a:rPr>
              <a:t>. </a:t>
            </a: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73:6-8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93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6491" y="404943"/>
            <a:ext cx="10653935" cy="5632311"/>
          </a:xfrm>
          <a:prstGeom prst="rect">
            <a:avLst/>
          </a:prstGeom>
          <a:solidFill>
            <a:schemeClr val="tx1"/>
          </a:solidFill>
        </p:spPr>
        <p:txBody>
          <a:bodyPr wrap="square">
            <a:spAutoFit/>
          </a:bodyPr>
          <a:lstStyle/>
          <a:p>
            <a:r>
              <a:rPr lang="en-GB" sz="4000" baseline="30000" dirty="0">
                <a:solidFill>
                  <a:schemeClr val="bg1"/>
                </a:solidFill>
                <a:latin typeface="Times New Roman" panose="02020603050405020304" pitchFamily="18" charset="0"/>
                <a:cs typeface="Times New Roman" panose="02020603050405020304" pitchFamily="18" charset="0"/>
              </a:rPr>
              <a:t> </a:t>
            </a:r>
            <a:r>
              <a:rPr lang="en-GB" sz="4000" dirty="0">
                <a:solidFill>
                  <a:schemeClr val="bg1"/>
                </a:solidFill>
                <a:latin typeface="Times New Roman" panose="02020603050405020304" pitchFamily="18" charset="0"/>
                <a:cs typeface="Times New Roman" panose="02020603050405020304" pitchFamily="18" charset="0"/>
              </a:rPr>
              <a:t>Their mouths lay claim to heaven,</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and their tongues take possession of the earth.</a:t>
            </a:r>
            <a:br>
              <a:rPr lang="en-GB" sz="4000" dirty="0">
                <a:solidFill>
                  <a:schemeClr val="bg1"/>
                </a:solidFill>
                <a:latin typeface="Times New Roman" panose="02020603050405020304" pitchFamily="18" charset="0"/>
                <a:cs typeface="Times New Roman" panose="02020603050405020304" pitchFamily="18" charset="0"/>
              </a:rPr>
            </a:br>
            <a:r>
              <a:rPr lang="en-GB" sz="4000" baseline="30000" dirty="0">
                <a:solidFill>
                  <a:schemeClr val="bg1"/>
                </a:solidFill>
                <a:latin typeface="Times New Roman" panose="02020603050405020304" pitchFamily="18" charset="0"/>
                <a:cs typeface="Times New Roman" panose="02020603050405020304" pitchFamily="18" charset="0"/>
              </a:rPr>
              <a:t>10 </a:t>
            </a:r>
            <a:r>
              <a:rPr lang="en-GB" sz="4000" dirty="0">
                <a:solidFill>
                  <a:schemeClr val="bg1"/>
                </a:solidFill>
                <a:latin typeface="Times New Roman" panose="02020603050405020304" pitchFamily="18" charset="0"/>
                <a:cs typeface="Times New Roman" panose="02020603050405020304" pitchFamily="18" charset="0"/>
              </a:rPr>
              <a:t>Therefore their people turn to them</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and drink up waters in abundance</a:t>
            </a:r>
            <a:r>
              <a:rPr lang="en-GB" sz="4000" dirty="0" smtClean="0">
                <a:solidFill>
                  <a:schemeClr val="bg1"/>
                </a:solidFill>
                <a:latin typeface="Times New Roman" panose="02020603050405020304" pitchFamily="18" charset="0"/>
                <a:cs typeface="Times New Roman" panose="02020603050405020304" pitchFamily="18" charset="0"/>
              </a:rPr>
              <a:t>.</a:t>
            </a:r>
            <a:r>
              <a:rPr lang="en-GB" sz="4000" dirty="0">
                <a:solidFill>
                  <a:schemeClr val="bg1"/>
                </a:solidFill>
                <a:latin typeface="Times New Roman" panose="02020603050405020304" pitchFamily="18" charset="0"/>
                <a:cs typeface="Times New Roman" panose="02020603050405020304" pitchFamily="18" charset="0"/>
              </a:rPr>
              <a:t/>
            </a:r>
            <a:br>
              <a:rPr lang="en-GB" sz="4000" dirty="0">
                <a:solidFill>
                  <a:schemeClr val="bg1"/>
                </a:solidFill>
                <a:latin typeface="Times New Roman" panose="02020603050405020304" pitchFamily="18" charset="0"/>
                <a:cs typeface="Times New Roman" panose="02020603050405020304" pitchFamily="18" charset="0"/>
              </a:rPr>
            </a:br>
            <a:r>
              <a:rPr lang="en-GB" sz="4000" baseline="30000" dirty="0">
                <a:solidFill>
                  <a:schemeClr val="bg1"/>
                </a:solidFill>
                <a:latin typeface="Times New Roman" panose="02020603050405020304" pitchFamily="18" charset="0"/>
                <a:cs typeface="Times New Roman" panose="02020603050405020304" pitchFamily="18" charset="0"/>
              </a:rPr>
              <a:t>11 </a:t>
            </a:r>
            <a:r>
              <a:rPr lang="en-GB" sz="4000" dirty="0">
                <a:solidFill>
                  <a:schemeClr val="bg1"/>
                </a:solidFill>
                <a:latin typeface="Times New Roman" panose="02020603050405020304" pitchFamily="18" charset="0"/>
                <a:cs typeface="Times New Roman" panose="02020603050405020304" pitchFamily="18" charset="0"/>
              </a:rPr>
              <a:t>They say, “How would God know?</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Does the Most High know anything?”</a:t>
            </a:r>
          </a:p>
          <a:p>
            <a:r>
              <a:rPr lang="en-GB" sz="4000" baseline="30000" dirty="0">
                <a:solidFill>
                  <a:schemeClr val="bg1"/>
                </a:solidFill>
                <a:latin typeface="Times New Roman" panose="02020603050405020304" pitchFamily="18" charset="0"/>
                <a:cs typeface="Times New Roman" panose="02020603050405020304" pitchFamily="18" charset="0"/>
              </a:rPr>
              <a:t>12 </a:t>
            </a:r>
            <a:r>
              <a:rPr lang="en-GB" sz="4000" dirty="0">
                <a:solidFill>
                  <a:schemeClr val="bg1"/>
                </a:solidFill>
                <a:latin typeface="Times New Roman" panose="02020603050405020304" pitchFamily="18" charset="0"/>
                <a:cs typeface="Times New Roman" panose="02020603050405020304" pitchFamily="18" charset="0"/>
              </a:rPr>
              <a:t>This is what the wicked are like—</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always free of care, they go on amassing wealth.</a:t>
            </a: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73:9-12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15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6491" y="404943"/>
            <a:ext cx="10653935" cy="5632311"/>
          </a:xfrm>
          <a:prstGeom prst="rect">
            <a:avLst/>
          </a:prstGeom>
          <a:solidFill>
            <a:schemeClr val="tx1"/>
          </a:solidFill>
        </p:spPr>
        <p:txBody>
          <a:bodyPr wrap="square">
            <a:spAutoFit/>
          </a:bodyPr>
          <a:lstStyle/>
          <a:p>
            <a:r>
              <a:rPr lang="en-GB" sz="4000" baseline="30000" dirty="0">
                <a:solidFill>
                  <a:schemeClr val="bg1"/>
                </a:solidFill>
                <a:latin typeface="Times New Roman" panose="02020603050405020304" pitchFamily="18" charset="0"/>
                <a:cs typeface="Times New Roman" panose="02020603050405020304" pitchFamily="18" charset="0"/>
              </a:rPr>
              <a:t> 13 </a:t>
            </a:r>
            <a:r>
              <a:rPr lang="en-GB" sz="4000" dirty="0">
                <a:solidFill>
                  <a:schemeClr val="bg1"/>
                </a:solidFill>
                <a:latin typeface="Times New Roman" panose="02020603050405020304" pitchFamily="18" charset="0"/>
                <a:cs typeface="Times New Roman" panose="02020603050405020304" pitchFamily="18" charset="0"/>
              </a:rPr>
              <a:t>Surely in vain I have kept my heart pure</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and have washed my hands in innocence.</a:t>
            </a:r>
            <a:br>
              <a:rPr lang="en-GB" sz="4000" dirty="0">
                <a:solidFill>
                  <a:schemeClr val="bg1"/>
                </a:solidFill>
                <a:latin typeface="Times New Roman" panose="02020603050405020304" pitchFamily="18" charset="0"/>
                <a:cs typeface="Times New Roman" panose="02020603050405020304" pitchFamily="18" charset="0"/>
              </a:rPr>
            </a:br>
            <a:r>
              <a:rPr lang="en-GB" sz="4000" baseline="30000" dirty="0">
                <a:solidFill>
                  <a:schemeClr val="bg1"/>
                </a:solidFill>
                <a:latin typeface="Times New Roman" panose="02020603050405020304" pitchFamily="18" charset="0"/>
                <a:cs typeface="Times New Roman" panose="02020603050405020304" pitchFamily="18" charset="0"/>
              </a:rPr>
              <a:t>14 </a:t>
            </a:r>
            <a:r>
              <a:rPr lang="en-GB" sz="4000" dirty="0">
                <a:solidFill>
                  <a:schemeClr val="bg1"/>
                </a:solidFill>
                <a:latin typeface="Times New Roman" panose="02020603050405020304" pitchFamily="18" charset="0"/>
                <a:cs typeface="Times New Roman" panose="02020603050405020304" pitchFamily="18" charset="0"/>
              </a:rPr>
              <a:t>All day long I have been afflicted,</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and every morning brings new punishments.</a:t>
            </a:r>
          </a:p>
          <a:p>
            <a:r>
              <a:rPr lang="en-GB" sz="4000" baseline="30000" dirty="0">
                <a:solidFill>
                  <a:schemeClr val="bg1"/>
                </a:solidFill>
                <a:latin typeface="Times New Roman" panose="02020603050405020304" pitchFamily="18" charset="0"/>
                <a:cs typeface="Times New Roman" panose="02020603050405020304" pitchFamily="18" charset="0"/>
              </a:rPr>
              <a:t>15 </a:t>
            </a:r>
            <a:r>
              <a:rPr lang="en-GB" sz="4000" dirty="0">
                <a:solidFill>
                  <a:schemeClr val="bg1"/>
                </a:solidFill>
                <a:latin typeface="Times New Roman" panose="02020603050405020304" pitchFamily="18" charset="0"/>
                <a:cs typeface="Times New Roman" panose="02020603050405020304" pitchFamily="18" charset="0"/>
              </a:rPr>
              <a:t>If I had spoken out like that,</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I would have betrayed your children.</a:t>
            </a:r>
            <a:br>
              <a:rPr lang="en-GB" sz="4000" dirty="0">
                <a:solidFill>
                  <a:schemeClr val="bg1"/>
                </a:solidFill>
                <a:latin typeface="Times New Roman" panose="02020603050405020304" pitchFamily="18" charset="0"/>
                <a:cs typeface="Times New Roman" panose="02020603050405020304" pitchFamily="18" charset="0"/>
              </a:rPr>
            </a:br>
            <a:r>
              <a:rPr lang="en-GB" sz="4000" baseline="30000" dirty="0">
                <a:solidFill>
                  <a:schemeClr val="bg1"/>
                </a:solidFill>
                <a:latin typeface="Times New Roman" panose="02020603050405020304" pitchFamily="18" charset="0"/>
                <a:cs typeface="Times New Roman" panose="02020603050405020304" pitchFamily="18" charset="0"/>
              </a:rPr>
              <a:t>16 </a:t>
            </a:r>
            <a:r>
              <a:rPr lang="en-GB" sz="4000" dirty="0">
                <a:solidFill>
                  <a:schemeClr val="bg1"/>
                </a:solidFill>
                <a:latin typeface="Times New Roman" panose="02020603050405020304" pitchFamily="18" charset="0"/>
                <a:cs typeface="Times New Roman" panose="02020603050405020304" pitchFamily="18" charset="0"/>
              </a:rPr>
              <a:t>When I tried to understand all this,</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it troubled me deeply</a:t>
            </a:r>
          </a:p>
          <a:p>
            <a:pPr algn="just"/>
            <a:r>
              <a:rPr lang="en-GB" sz="4000" b="1" i="1" dirty="0" smtClean="0">
                <a:solidFill>
                  <a:schemeClr val="bg1"/>
                </a:solidFill>
                <a:latin typeface="Times New Roman" panose="02020603050405020304" pitchFamily="18" charset="0"/>
                <a:cs typeface="Times New Roman" panose="02020603050405020304" pitchFamily="18" charset="0"/>
              </a:rPr>
              <a:t>Psalm 73:13-16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9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6491" y="1178666"/>
            <a:ext cx="10653935" cy="2554545"/>
          </a:xfrm>
          <a:prstGeom prst="rect">
            <a:avLst/>
          </a:prstGeom>
          <a:solidFill>
            <a:schemeClr val="tx1"/>
          </a:solidFill>
        </p:spPr>
        <p:txBody>
          <a:bodyPr wrap="square">
            <a:spAutoFit/>
          </a:bodyPr>
          <a:lstStyle/>
          <a:p>
            <a:r>
              <a:rPr lang="en-GB" sz="4000" baseline="30000" dirty="0">
                <a:solidFill>
                  <a:schemeClr val="bg1"/>
                </a:solidFill>
                <a:latin typeface="Times New Roman" panose="02020603050405020304" pitchFamily="18" charset="0"/>
                <a:cs typeface="Times New Roman" panose="02020603050405020304" pitchFamily="18" charset="0"/>
              </a:rPr>
              <a:t> 16 </a:t>
            </a:r>
            <a:r>
              <a:rPr lang="en-GB" sz="4000" dirty="0">
                <a:solidFill>
                  <a:schemeClr val="bg1"/>
                </a:solidFill>
                <a:latin typeface="Times New Roman" panose="02020603050405020304" pitchFamily="18" charset="0"/>
                <a:cs typeface="Times New Roman" panose="02020603050405020304" pitchFamily="18" charset="0"/>
              </a:rPr>
              <a:t>When I tried to understand all this,</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it troubled me deeply</a:t>
            </a:r>
            <a:br>
              <a:rPr lang="en-GB" sz="4000" dirty="0">
                <a:solidFill>
                  <a:schemeClr val="bg1"/>
                </a:solidFill>
                <a:latin typeface="Times New Roman" panose="02020603050405020304" pitchFamily="18" charset="0"/>
                <a:cs typeface="Times New Roman" panose="02020603050405020304" pitchFamily="18" charset="0"/>
              </a:rPr>
            </a:br>
            <a:r>
              <a:rPr lang="en-GB" sz="4000" baseline="30000" dirty="0">
                <a:solidFill>
                  <a:schemeClr val="bg1"/>
                </a:solidFill>
                <a:latin typeface="Times New Roman" panose="02020603050405020304" pitchFamily="18" charset="0"/>
                <a:cs typeface="Times New Roman" panose="02020603050405020304" pitchFamily="18" charset="0"/>
              </a:rPr>
              <a:t>17 </a:t>
            </a:r>
            <a:r>
              <a:rPr lang="en-GB" sz="4000" dirty="0">
                <a:solidFill>
                  <a:schemeClr val="bg1"/>
                </a:solidFill>
                <a:latin typeface="Times New Roman" panose="02020603050405020304" pitchFamily="18" charset="0"/>
                <a:cs typeface="Times New Roman" panose="02020603050405020304" pitchFamily="18" charset="0"/>
              </a:rPr>
              <a:t>till I entered the sanctuary of God</a:t>
            </a:r>
            <a:r>
              <a:rPr lang="en-GB" sz="4000" dirty="0" smtClean="0">
                <a:solidFill>
                  <a:schemeClr val="bg1"/>
                </a:solidFill>
                <a:latin typeface="Times New Roman" panose="02020603050405020304" pitchFamily="18" charset="0"/>
                <a:cs typeface="Times New Roman" panose="02020603050405020304" pitchFamily="18" charset="0"/>
              </a:rPr>
              <a:t>;…</a:t>
            </a:r>
            <a:r>
              <a:rPr lang="en-GB" sz="4000" dirty="0">
                <a:solidFill>
                  <a:schemeClr val="bg1"/>
                </a:solidFill>
                <a:latin typeface="Times New Roman" panose="02020603050405020304" pitchFamily="18" charset="0"/>
                <a:cs typeface="Times New Roman" panose="02020603050405020304" pitchFamily="18" charset="0"/>
              </a:rPr>
              <a:t/>
            </a:r>
            <a:br>
              <a:rPr lang="en-GB" sz="4000" dirty="0">
                <a:solidFill>
                  <a:schemeClr val="bg1"/>
                </a:solidFill>
                <a:latin typeface="Times New Roman" panose="02020603050405020304" pitchFamily="18" charset="0"/>
                <a:cs typeface="Times New Roman" panose="02020603050405020304" pitchFamily="18" charset="0"/>
              </a:rPr>
            </a:br>
            <a:r>
              <a:rPr lang="en-GB" sz="4000" dirty="0">
                <a:solidFill>
                  <a:schemeClr val="bg1"/>
                </a:solidFill>
                <a:latin typeface="Times New Roman" panose="02020603050405020304" pitchFamily="18" charset="0"/>
                <a:cs typeface="Times New Roman" panose="02020603050405020304" pitchFamily="18" charset="0"/>
              </a:rPr>
              <a:t>    </a:t>
            </a:r>
            <a:r>
              <a:rPr lang="en-GB" sz="4000" b="1" i="1" dirty="0" smtClean="0">
                <a:solidFill>
                  <a:schemeClr val="bg1"/>
                </a:solidFill>
                <a:latin typeface="Times New Roman" panose="02020603050405020304" pitchFamily="18" charset="0"/>
                <a:cs typeface="Times New Roman" panose="02020603050405020304" pitchFamily="18" charset="0"/>
              </a:rPr>
              <a:t>Psalm 73:16-17 (NIV)</a:t>
            </a:r>
            <a:endParaRPr lang="en-GB" sz="4000" b="1" i="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2459" y="177577"/>
            <a:ext cx="11640046" cy="707886"/>
          </a:xfrm>
          <a:prstGeom prst="rect">
            <a:avLst/>
          </a:prstGeom>
        </p:spPr>
        <p:txBody>
          <a:bodyPr wrap="none">
            <a:spAutoFit/>
          </a:bodyPr>
          <a:lstStyle/>
          <a:p>
            <a:pPr>
              <a:spcAft>
                <a:spcPts val="750"/>
              </a:spcAft>
            </a:pPr>
            <a:r>
              <a:rPr lang="en-GB" sz="4000" b="1" dirty="0">
                <a:latin typeface="Times New Roman" panose="02020603050405020304" pitchFamily="18" charset="0"/>
                <a:ea typeface="Times New Roman" panose="02020603050405020304" pitchFamily="18" charset="0"/>
              </a:rPr>
              <a:t>What causes us to </a:t>
            </a:r>
            <a:r>
              <a:rPr lang="en-GB" sz="4000" b="1" dirty="0" smtClean="0">
                <a:latin typeface="Times New Roman" panose="02020603050405020304" pitchFamily="18" charset="0"/>
                <a:ea typeface="Times New Roman" panose="02020603050405020304" pitchFamily="18" charset="0"/>
              </a:rPr>
              <a:t>stand firm in </a:t>
            </a:r>
            <a:r>
              <a:rPr lang="en-GB" sz="4000" b="1" dirty="0">
                <a:latin typeface="Times New Roman" panose="02020603050405020304" pitchFamily="18" charset="0"/>
                <a:ea typeface="Times New Roman" panose="02020603050405020304" pitchFamily="18" charset="0"/>
              </a:rPr>
              <a:t>our journey of Life?</a:t>
            </a:r>
          </a:p>
        </p:txBody>
      </p:sp>
      <p:sp>
        <p:nvSpPr>
          <p:cNvPr id="4" name="Rectangle 3"/>
          <p:cNvSpPr/>
          <p:nvPr/>
        </p:nvSpPr>
        <p:spPr>
          <a:xfrm>
            <a:off x="299851" y="4149525"/>
            <a:ext cx="11265263" cy="646331"/>
          </a:xfrm>
          <a:prstGeom prst="rect">
            <a:avLst/>
          </a:prstGeom>
        </p:spPr>
        <p:txBody>
          <a:bodyPr wrap="none">
            <a:spAutoFit/>
          </a:bodyPr>
          <a:lstStyle/>
          <a:p>
            <a:pPr>
              <a:spcAft>
                <a:spcPts val="750"/>
              </a:spcAft>
            </a:pPr>
            <a:r>
              <a:rPr lang="en-GB" sz="3600" b="1" dirty="0" smtClean="0">
                <a:solidFill>
                  <a:srgbClr val="FFFF00"/>
                </a:solidFill>
                <a:latin typeface="Times New Roman" panose="02020603050405020304" pitchFamily="18" charset="0"/>
                <a:ea typeface="Times New Roman" panose="02020603050405020304" pitchFamily="18" charset="0"/>
              </a:rPr>
              <a:t>I. When </a:t>
            </a:r>
            <a:r>
              <a:rPr lang="en-GB" sz="3600" b="1" dirty="0">
                <a:solidFill>
                  <a:srgbClr val="FFFF00"/>
                </a:solidFill>
                <a:latin typeface="Times New Roman" panose="02020603050405020304" pitchFamily="18" charset="0"/>
                <a:ea typeface="Times New Roman" panose="02020603050405020304" pitchFamily="18" charset="0"/>
              </a:rPr>
              <a:t>we are viewing life from the perspective of </a:t>
            </a:r>
            <a:r>
              <a:rPr lang="en-GB" sz="3600" b="1" dirty="0" smtClean="0">
                <a:solidFill>
                  <a:srgbClr val="FFFF00"/>
                </a:solidFill>
                <a:latin typeface="Times New Roman" panose="02020603050405020304" pitchFamily="18" charset="0"/>
                <a:ea typeface="Times New Roman" panose="02020603050405020304" pitchFamily="18" charset="0"/>
              </a:rPr>
              <a:t>God.</a:t>
            </a:r>
            <a:endParaRPr lang="en-GB" sz="3600" b="1" dirty="0">
              <a:solidFill>
                <a:srgbClr val="FFFF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2100888" y="5509232"/>
            <a:ext cx="8315290" cy="646331"/>
          </a:xfrm>
          <a:prstGeom prst="rect">
            <a:avLst/>
          </a:prstGeom>
        </p:spPr>
        <p:txBody>
          <a:bodyPr wrap="none">
            <a:spAutoFit/>
          </a:bodyPr>
          <a:lstStyle/>
          <a:p>
            <a:pPr>
              <a:spcAft>
                <a:spcPts val="750"/>
              </a:spcAft>
            </a:pPr>
            <a:r>
              <a:rPr lang="en-GB" sz="3600" b="1" dirty="0">
                <a:latin typeface="Times New Roman" panose="02020603050405020304" pitchFamily="18" charset="0"/>
                <a:ea typeface="Times New Roman" panose="02020603050405020304" pitchFamily="18" charset="0"/>
              </a:rPr>
              <a:t>We understand the eternity of the wicked</a:t>
            </a:r>
            <a:endParaRPr lang="en-GB"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64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923</TotalTime>
  <Words>849</Words>
  <Application>Microsoft Office PowerPoint</Application>
  <PresentationFormat>Custom</PresentationFormat>
  <Paragraphs>121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32</cp:revision>
  <dcterms:created xsi:type="dcterms:W3CDTF">2016-12-31T07:24:40Z</dcterms:created>
  <dcterms:modified xsi:type="dcterms:W3CDTF">2018-01-09T15:00:26Z</dcterms:modified>
</cp:coreProperties>
</file>