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108" y="-714"/>
      </p:cViewPr>
      <p:guideLst>
        <p:guide orient="horz" pos="57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248-DC98-41ED-9C38-7BD494AC326D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9C77-1CA0-4AB9-BA64-13BAE4ECE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26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248-DC98-41ED-9C38-7BD494AC326D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9C77-1CA0-4AB9-BA64-13BAE4ECE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813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248-DC98-41ED-9C38-7BD494AC326D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9C77-1CA0-4AB9-BA64-13BAE4ECE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52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248-DC98-41ED-9C38-7BD494AC326D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9C77-1CA0-4AB9-BA64-13BAE4ECE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943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248-DC98-41ED-9C38-7BD494AC326D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9C77-1CA0-4AB9-BA64-13BAE4ECE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992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248-DC98-41ED-9C38-7BD494AC326D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9C77-1CA0-4AB9-BA64-13BAE4ECE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430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248-DC98-41ED-9C38-7BD494AC326D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9C77-1CA0-4AB9-BA64-13BAE4ECE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230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248-DC98-41ED-9C38-7BD494AC326D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9C77-1CA0-4AB9-BA64-13BAE4ECE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456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248-DC98-41ED-9C38-7BD494AC326D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9C77-1CA0-4AB9-BA64-13BAE4ECE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181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248-DC98-41ED-9C38-7BD494AC326D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9C77-1CA0-4AB9-BA64-13BAE4ECE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96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248-DC98-41ED-9C38-7BD494AC326D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9C77-1CA0-4AB9-BA64-13BAE4ECE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311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23248-DC98-41ED-9C38-7BD494AC326D}" type="datetimeFigureOut">
              <a:rPr lang="en-GB" smtClean="0"/>
              <a:t>06/10/2017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9C77-1CA0-4AB9-BA64-13BAE4ECE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768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309864"/>
            <a:ext cx="835292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Walt Disney’s </a:t>
            </a:r>
            <a:r>
              <a:rPr lang="en-US" altLang="en-U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5 Rules: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altLang="en-US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metCondensed" panose="00000400000000000000" pitchFamily="2" charset="0"/>
              <a:cs typeface="Arial" charset="0"/>
            </a:endParaRPr>
          </a:p>
          <a:p>
            <a:pPr marL="895350" lvl="0" indent="-452438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Everything </a:t>
            </a:r>
            <a:r>
              <a:rPr lang="en-US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you do affects tomorrow.</a:t>
            </a:r>
          </a:p>
          <a:p>
            <a:pPr marL="895350" lvl="0" indent="-452438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Free up your imagination.</a:t>
            </a:r>
          </a:p>
          <a:p>
            <a:pPr marL="895350" lvl="0" indent="-452438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Go for </a:t>
            </a:r>
            <a:r>
              <a:rPr lang="en-US" altLang="en-U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quality.</a:t>
            </a:r>
            <a:endParaRPr lang="en-US" altLang="en-U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metCondensed" panose="00000400000000000000" pitchFamily="2" charset="0"/>
              <a:cs typeface="Arial" charset="0"/>
            </a:endParaRPr>
          </a:p>
          <a:p>
            <a:pPr marL="895350" lvl="0" indent="-452438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4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Sticktoitivity</a:t>
            </a:r>
            <a:r>
              <a:rPr lang="en-US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.</a:t>
            </a:r>
          </a:p>
          <a:p>
            <a:pPr marL="895350" lvl="0" indent="-452438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Have fun.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86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7788" y="71128"/>
            <a:ext cx="828092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7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You need to persevere so that when you have done the will of God, you will receive what he has promised.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7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	</a:t>
            </a:r>
            <a:r>
              <a:rPr lang="en-GB" sz="7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		   </a:t>
            </a:r>
            <a:r>
              <a:rPr lang="en-GB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Hebrews 10:36 (NIV)</a:t>
            </a:r>
            <a:endParaRPr lang="en-GB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88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3812" y="307097"/>
            <a:ext cx="781662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Our Encouragement to Persevere is Grounded in God </a:t>
            </a:r>
            <a:r>
              <a:rPr lang="en-GB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:-</a:t>
            </a:r>
          </a:p>
          <a:p>
            <a:endParaRPr lang="en-GB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metCondensed" panose="00000400000000000000" pitchFamily="2" charset="0"/>
              <a:cs typeface="Arial" charset="0"/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GB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God’s </a:t>
            </a: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Market Garden </a:t>
            </a:r>
            <a:r>
              <a:rPr lang="en-GB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v </a:t>
            </a:r>
            <a:r>
              <a:rPr lang="en-GB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19-25</a:t>
            </a:r>
            <a:endParaRPr lang="en-GB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metCondensed" panose="00000400000000000000" pitchFamily="2" charset="0"/>
              <a:cs typeface="Arial" charset="0"/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GB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God’s </a:t>
            </a: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Courtroom </a:t>
            </a:r>
            <a:r>
              <a:rPr lang="en-GB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v </a:t>
            </a:r>
            <a:r>
              <a:rPr lang="en-GB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26-31</a:t>
            </a:r>
            <a:endParaRPr lang="en-GB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metCondensed" panose="00000400000000000000" pitchFamily="2" charset="0"/>
              <a:cs typeface="Arial" charset="0"/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GB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God’s </a:t>
            </a: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Counselling Couch </a:t>
            </a:r>
            <a:r>
              <a:rPr lang="en-GB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v </a:t>
            </a:r>
            <a:r>
              <a:rPr lang="en-GB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32-34</a:t>
            </a:r>
            <a:endParaRPr lang="en-GB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metCondensed" panose="00000400000000000000" pitchFamily="2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	</a:t>
            </a:r>
            <a:r>
              <a:rPr lang="en-GB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metCondensed" panose="00000400000000000000" pitchFamily="2" charset="0"/>
                <a:cs typeface="Arial" charset="0"/>
              </a:rPr>
              <a:t>		</a:t>
            </a:r>
            <a:endParaRPr lang="en-GB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5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71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office@penrallt.org</dc:creator>
  <cp:lastModifiedBy>office@penrallt.org</cp:lastModifiedBy>
  <cp:revision>4</cp:revision>
  <dcterms:created xsi:type="dcterms:W3CDTF">2017-10-06T14:29:13Z</dcterms:created>
  <dcterms:modified xsi:type="dcterms:W3CDTF">2017-10-06T14:42:55Z</dcterms:modified>
</cp:coreProperties>
</file>