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5" r:id="rId4"/>
    <p:sldId id="276" r:id="rId5"/>
    <p:sldId id="257" r:id="rId6"/>
    <p:sldId id="274" r:id="rId7"/>
    <p:sldId id="259" r:id="rId8"/>
    <p:sldId id="260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64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4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2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27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0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2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84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27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518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99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53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0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05A8F-22C3-4FC5-BFA0-166E0FE1C7F5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913F9-99D2-492D-9DC5-7018A8539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63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.uk/url?sa=i&amp;rct=j&amp;q=&amp;esrc=s&amp;source=images&amp;cd=&amp;cad=rja&amp;uact=8&amp;ved=0ahUKEwjz1cXKuazWAhWCmbQKHUFjA30QjRwIBw&amp;url=https://theunsilentchurch.com/2016/12/07/silent-white-church-repent/&amp;psig=AFQjCNFxEmrjq94wmNVCUnoPbGVyGQB_CQ&amp;ust=1505745579265767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8131" y="701840"/>
            <a:ext cx="10269413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John 4:41-42 (NIV)</a:t>
            </a:r>
            <a:r>
              <a:rPr lang="en-GB" sz="36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GB" sz="3600" b="1" baseline="30000" dirty="0">
                <a:latin typeface="Francis" panose="020B0600000000000000" pitchFamily="34" charset="0"/>
              </a:rPr>
              <a:t>41 </a:t>
            </a:r>
            <a:r>
              <a:rPr lang="en-GB" sz="3600" b="1" dirty="0">
                <a:latin typeface="Francis" panose="020B0600000000000000" pitchFamily="34" charset="0"/>
              </a:rPr>
              <a:t>And because of his words many more became believers.</a:t>
            </a:r>
          </a:p>
          <a:p>
            <a:r>
              <a:rPr lang="en-GB" sz="3600" b="1" baseline="30000" dirty="0">
                <a:latin typeface="Francis" panose="020B0600000000000000" pitchFamily="34" charset="0"/>
              </a:rPr>
              <a:t>42 </a:t>
            </a:r>
            <a:r>
              <a:rPr lang="en-GB" sz="3600" b="1" dirty="0">
                <a:latin typeface="Francis" panose="020B0600000000000000" pitchFamily="34" charset="0"/>
              </a:rPr>
              <a:t>They said to the woman, “We no longer believe just because of what you said; now we have heard for ourselves, and we know that this man really is the </a:t>
            </a:r>
            <a:r>
              <a:rPr lang="en-GB" sz="3600" b="1" dirty="0" smtClean="0">
                <a:solidFill>
                  <a:srgbClr val="FF0000"/>
                </a:solidFill>
                <a:latin typeface="Francis" panose="020B0600000000000000" pitchFamily="34" charset="0"/>
              </a:rPr>
              <a:t>Saviour </a:t>
            </a:r>
            <a:r>
              <a:rPr lang="en-GB" sz="3600" b="1" dirty="0">
                <a:solidFill>
                  <a:srgbClr val="FF0000"/>
                </a:solidFill>
                <a:latin typeface="Francis" panose="020B0600000000000000" pitchFamily="34" charset="0"/>
              </a:rPr>
              <a:t>of the world</a:t>
            </a:r>
            <a:r>
              <a:rPr lang="en-GB" sz="3600" b="1" dirty="0">
                <a:latin typeface="Francis" panose="020B0600000000000000" pitchFamily="34" charset="0"/>
              </a:rPr>
              <a:t>.”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2046911" y="5491141"/>
            <a:ext cx="71304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smtClean="0">
                <a:solidFill>
                  <a:srgbClr val="FFFF00"/>
                </a:solidFill>
                <a:latin typeface="Francis" panose="020B0600000000000000" pitchFamily="34" charset="0"/>
              </a:rPr>
              <a:t>The </a:t>
            </a:r>
            <a:r>
              <a:rPr lang="en-GB" sz="4800" b="1" dirty="0">
                <a:solidFill>
                  <a:srgbClr val="FFFF00"/>
                </a:solidFill>
                <a:latin typeface="Francis" panose="020B0600000000000000" pitchFamily="34" charset="0"/>
              </a:rPr>
              <a:t>Saviour of the world</a:t>
            </a:r>
            <a:endParaRPr lang="en-GB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42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70634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The first move “Humility”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8640" y="2009051"/>
            <a:ext cx="11057206" cy="24929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woman said to him, “Sir, give me this water so that I won’t get thirsty and have to keep coming here to draw water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4:15 (NIV)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1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81932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The dilemma of facing the truth.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4572" y="1179057"/>
            <a:ext cx="11057206" cy="55707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told her, “Go, call your husband and come back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GB" sz="4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have no husband,” she replied.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said to her, “You are right when you say you have no husband. 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fact is, you have had five husbands, and the man you now have is not your husband. What you have just said is quite true.”</a:t>
            </a:r>
          </a:p>
          <a:p>
            <a:pPr algn="just"/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“Sir,” the woman said, “I can see that you are a prophet.</a:t>
            </a:r>
          </a:p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4:16-19 (NIV)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28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81932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The dilemma of facing the truth.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9668" y="1556210"/>
            <a:ext cx="115884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you know how the Lord Jesus began the gospel? </a:t>
            </a:r>
            <a:endParaRPr lang="en-GB" sz="40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Repen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610" y="2753790"/>
            <a:ext cx="6965462" cy="31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06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81932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The dilemma of facing the truth.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25415" y="2191436"/>
            <a:ext cx="9692640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ancestors 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worshipped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this mountain, but you Jews claim that the place where we must worship is in Jerusalem.”</a:t>
            </a:r>
          </a:p>
        </p:txBody>
      </p:sp>
    </p:spTree>
    <p:extLst>
      <p:ext uri="{BB962C8B-B14F-4D97-AF65-F5344CB8AC3E}">
        <p14:creationId xmlns:p14="http://schemas.microsoft.com/office/powerpoint/2010/main" val="1592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81932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The dilemma of facing the truth.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896" y="1066516"/>
            <a:ext cx="11141612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“Woman,” Jesus replied, “believe me, a time is coming when you will worship the Father neither on this mountain nor in Jerusalem. 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Samaritans worship what you do not know; we worship what we do know, for salvation is from the Jews. 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 a time is coming and has now come when the true worshipers 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worship the Father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Spirit and in truth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they are the kind of worshipers the Father seeks.</a:t>
            </a:r>
          </a:p>
        </p:txBody>
      </p:sp>
    </p:spTree>
    <p:extLst>
      <p:ext uri="{BB962C8B-B14F-4D97-AF65-F5344CB8AC3E}">
        <p14:creationId xmlns:p14="http://schemas.microsoft.com/office/powerpoint/2010/main" val="213927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41240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A changed life!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896" y="1066516"/>
            <a:ext cx="11141612" cy="31700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woman said, “I know that Messiah” (called Christ) “is coming. When he comes, he will explain everything to us.”</a:t>
            </a:r>
          </a:p>
          <a:p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Jesus declared, “I, the one speaking to you—I am he.”</a:t>
            </a:r>
          </a:p>
        </p:txBody>
      </p:sp>
      <p:sp>
        <p:nvSpPr>
          <p:cNvPr id="3" name="Rectangle 2"/>
          <p:cNvSpPr/>
          <p:nvPr/>
        </p:nvSpPr>
        <p:spPr>
          <a:xfrm>
            <a:off x="527539" y="4442266"/>
            <a:ext cx="1087432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44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GB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Then, leaving her water jar, the woman went back to the town and said to the </a:t>
            </a:r>
            <a:r>
              <a:rPr lang="en-GB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people…</a:t>
            </a:r>
            <a:endParaRPr lang="en-GB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7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9828" y="191644"/>
            <a:ext cx="97983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JESUS IS OUR EXAMPLE OF GENTLENESS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9921" y="976256"/>
            <a:ext cx="10630842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8:11 (NIV)</a:t>
            </a:r>
            <a:endParaRPr lang="en-GB" sz="3200" b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“…Then neither do I condemn you,” Jesus declared.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475" y="2930419"/>
            <a:ext cx="3693617" cy="27702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41984" y="5523081"/>
            <a:ext cx="1024671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 now and </a:t>
            </a:r>
            <a:r>
              <a:rPr lang="en-GB" sz="5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</a:t>
            </a:r>
            <a:r>
              <a:rPr lang="en-GB" sz="5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your life of sin.”</a:t>
            </a:r>
            <a:endParaRPr lang="en-GB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94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33981" y="345969"/>
            <a:ext cx="97983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JESUS IS OUR EXAMPLE OF GENTLENESS</a:t>
            </a:r>
            <a:endParaRPr lang="en-GB" sz="3600" dirty="0">
              <a:solidFill>
                <a:srgbClr val="FFFF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53" y="1425268"/>
            <a:ext cx="2514911" cy="167742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402" y="1355640"/>
            <a:ext cx="2661955" cy="19964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042" y="992300"/>
            <a:ext cx="2356443" cy="296407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33981" y="4904103"/>
            <a:ext cx="1024671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 now and </a:t>
            </a:r>
            <a:r>
              <a:rPr lang="en-GB" sz="5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</a:t>
            </a:r>
            <a:r>
              <a:rPr lang="en-GB" sz="5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your life of sin.”</a:t>
            </a:r>
            <a:endParaRPr lang="en-GB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98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58130" y="744043"/>
            <a:ext cx="10269413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John 4:41-42 (NIV)</a:t>
            </a:r>
            <a:r>
              <a:rPr lang="en-GB" sz="36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GB" sz="3600" b="1" baseline="30000" dirty="0">
                <a:latin typeface="Francis" panose="020B0600000000000000" pitchFamily="34" charset="0"/>
              </a:rPr>
              <a:t>41 </a:t>
            </a:r>
            <a:r>
              <a:rPr lang="en-GB" sz="3600" b="1" dirty="0">
                <a:latin typeface="Francis" panose="020B0600000000000000" pitchFamily="34" charset="0"/>
              </a:rPr>
              <a:t>And because of his words many more became believers.</a:t>
            </a:r>
          </a:p>
          <a:p>
            <a:r>
              <a:rPr lang="en-GB" sz="3600" b="1" baseline="30000" dirty="0">
                <a:latin typeface="Francis" panose="020B0600000000000000" pitchFamily="34" charset="0"/>
              </a:rPr>
              <a:t>42 </a:t>
            </a:r>
            <a:r>
              <a:rPr lang="en-GB" sz="3600" b="1" dirty="0">
                <a:latin typeface="Francis" panose="020B0600000000000000" pitchFamily="34" charset="0"/>
              </a:rPr>
              <a:t>They said to the woman, “We no longer believe just because of what you said; now we have heard for ourselves, and we know that this man really is the </a:t>
            </a:r>
            <a:r>
              <a:rPr lang="en-GB" sz="3600" b="1" dirty="0" smtClean="0">
                <a:solidFill>
                  <a:srgbClr val="FF0000"/>
                </a:solidFill>
                <a:latin typeface="Francis" panose="020B0600000000000000" pitchFamily="34" charset="0"/>
              </a:rPr>
              <a:t>Saviour </a:t>
            </a:r>
            <a:r>
              <a:rPr lang="en-GB" sz="3600" b="1" dirty="0">
                <a:solidFill>
                  <a:srgbClr val="FF0000"/>
                </a:solidFill>
                <a:latin typeface="Francis" panose="020B0600000000000000" pitchFamily="34" charset="0"/>
              </a:rPr>
              <a:t>of the world</a:t>
            </a:r>
            <a:r>
              <a:rPr lang="en-GB" sz="3600" b="1" dirty="0">
                <a:latin typeface="Francis" panose="020B0600000000000000" pitchFamily="34" charset="0"/>
              </a:rPr>
              <a:t>.”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46911" y="5491141"/>
            <a:ext cx="87725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smtClean="0">
                <a:solidFill>
                  <a:srgbClr val="FFFF00"/>
                </a:solidFill>
                <a:latin typeface="Francis" panose="020B0600000000000000" pitchFamily="34" charset="0"/>
              </a:rPr>
              <a:t>Jesus the </a:t>
            </a:r>
            <a:r>
              <a:rPr lang="en-GB" sz="4800" b="1" dirty="0">
                <a:solidFill>
                  <a:srgbClr val="FFFF00"/>
                </a:solidFill>
                <a:latin typeface="Francis" panose="020B0600000000000000" pitchFamily="34" charset="0"/>
              </a:rPr>
              <a:t>Saviour of the world</a:t>
            </a:r>
            <a:endParaRPr lang="en-GB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7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335" y="1039464"/>
            <a:ext cx="3868614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Let’s Pray…</a:t>
            </a:r>
            <a:endParaRPr lang="en-GB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89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8730" y="455501"/>
            <a:ext cx="71304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smtClean="0">
                <a:solidFill>
                  <a:srgbClr val="FFFF00"/>
                </a:solidFill>
                <a:latin typeface="Francis" panose="020B0600000000000000" pitchFamily="34" charset="0"/>
              </a:rPr>
              <a:t>The </a:t>
            </a:r>
            <a:r>
              <a:rPr lang="en-GB" sz="4800" b="1" dirty="0">
                <a:solidFill>
                  <a:srgbClr val="FFFF00"/>
                </a:solidFill>
                <a:latin typeface="Francis" panose="020B0600000000000000" pitchFamily="34" charset="0"/>
              </a:rPr>
              <a:t>Saviour of the world</a:t>
            </a:r>
            <a:endParaRPr lang="en-GB" sz="4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93537" y="1789844"/>
            <a:ext cx="77847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“All </a:t>
            </a:r>
            <a:r>
              <a:rPr lang="en-GB" sz="4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religions are the same</a:t>
            </a:r>
            <a:r>
              <a:rPr lang="en-GB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endParaRPr lang="en-GB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9459" y="3471918"/>
            <a:ext cx="8547165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“All 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forms of religions are wrong</a:t>
            </a:r>
            <a: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GB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29561" y="5092436"/>
            <a:ext cx="2098651" cy="83099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GB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PRIDE</a:t>
            </a:r>
            <a:endParaRPr lang="en-GB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18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435025" y="234261"/>
            <a:ext cx="233910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PRIDE</a:t>
            </a:r>
            <a:endParaRPr lang="en-GB" sz="540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083" y="1333305"/>
            <a:ext cx="11535508" cy="21236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guides the humble in what is right</a:t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teaches them his way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Psalm 25:9 (NIV)</a:t>
            </a:r>
            <a:endParaRPr lang="en-GB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542" y="3879558"/>
            <a:ext cx="11760590" cy="28007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“I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myself created the whole universe! I am pleased with those who are 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humble and repentant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who fear me and obey me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GB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4400" b="1" i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Isaiah 66:2 (GNT)</a:t>
            </a:r>
            <a:endParaRPr lang="en-GB" sz="4400" b="1" i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6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6893" y="339574"/>
            <a:ext cx="11020302" cy="59400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4:1-10 (NIV)</a:t>
            </a:r>
          </a:p>
          <a:p>
            <a:r>
              <a:rPr lang="en-GB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learned that the Pharisees had heard that he was gaining and baptizing more disciples than John— 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in fact it was not Jesus who baptized, but his disciples. 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he left Judea and went back once more to Galilee</a:t>
            </a:r>
            <a:r>
              <a:rPr lang="en-GB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he had to go through Samaria. 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he came to a town in Samaria called </a:t>
            </a:r>
            <a:r>
              <a:rPr lang="en-GB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Sychar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near the plot of ground Jacob had given to his son Joseph.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Jacob’s well was there, and Jesus, tired as he was from the journey, sat down by the well. It was about noon</a:t>
            </a:r>
            <a:r>
              <a:rPr lang="en-GB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4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9387" y="541454"/>
            <a:ext cx="11245933" cy="59400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4:1-10 (NIV)</a:t>
            </a:r>
          </a:p>
          <a:p>
            <a:r>
              <a:rPr lang="en-GB" sz="3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Samaritan woman came to draw water, Jesus said to her, “Will you give me a drink?” 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(His disciples had gone into the town to buy food.)</a:t>
            </a:r>
          </a:p>
          <a:p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Samaritan woman said to him, “You are a Jew and I am a Samaritan woman. How can you ask me for a drink?” (For Jews do not associate with Samaritans</a:t>
            </a:r>
            <a:r>
              <a:rPr lang="en-GB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en-GB" sz="3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GB" sz="3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answered her, “If you knew the gift of God and who it is that asks you for a drink, you would have asked him and he would have given you living water.”</a:t>
            </a:r>
          </a:p>
        </p:txBody>
      </p:sp>
    </p:spTree>
    <p:extLst>
      <p:ext uri="{BB962C8B-B14F-4D97-AF65-F5344CB8AC3E}">
        <p14:creationId xmlns:p14="http://schemas.microsoft.com/office/powerpoint/2010/main" val="233701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rom Judea to Galilee map samaritan wo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67" y="199902"/>
            <a:ext cx="4060166" cy="6289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04311" y="2262687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Jews who wanted to go from Judea to Galilee would take an indirect route in order to avoid going through Samaria.</a:t>
            </a:r>
          </a:p>
        </p:txBody>
      </p:sp>
      <p:sp>
        <p:nvSpPr>
          <p:cNvPr id="5" name="Rectangle 4"/>
          <p:cNvSpPr/>
          <p:nvPr/>
        </p:nvSpPr>
        <p:spPr>
          <a:xfrm>
            <a:off x="6163859" y="226023"/>
            <a:ext cx="41394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GB" sz="4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The Context.</a:t>
            </a:r>
            <a:endParaRPr lang="en-GB" sz="48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4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40097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The Challenge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90646" y="1556365"/>
            <a:ext cx="7498994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answered her, “If you knew the gift of God and who it is that asks you for a drink, you would have asked him and he would have given you living water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r>
              <a:rPr lang="en-GB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4:10 (NIV)</a:t>
            </a:r>
            <a:endParaRPr lang="en-GB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27" y="1556365"/>
            <a:ext cx="3901440" cy="260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55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6917" y="358630"/>
            <a:ext cx="70634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The first move “Humility”</a:t>
            </a:r>
            <a:endParaRPr lang="en-GB" sz="4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45" y="1333802"/>
            <a:ext cx="11873132" cy="507831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“Sir,” the woman said, “you have nothing to draw with and the well is deep. Where can you get this living water? </a:t>
            </a:r>
            <a:r>
              <a:rPr lang="en-GB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you greater than our father Jacob, who gave us the well and drank from it himself, as did also his sons and his livestock?”</a:t>
            </a:r>
          </a:p>
          <a:p>
            <a:r>
              <a:rPr lang="en-GB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answered, “Everyone who drinks this water will be thirsty again, </a:t>
            </a:r>
            <a:r>
              <a:rPr lang="en-GB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14 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whoever drinks the water I give them will never thirst. Indeed, the water I give them will become in them a spring of water welling up to eternal life.”</a:t>
            </a:r>
          </a:p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4:11-14 (NIV)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44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296</Words>
  <Application>Microsoft Office PowerPoint</Application>
  <PresentationFormat>Custom</PresentationFormat>
  <Paragraphs>56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35</cp:revision>
  <dcterms:created xsi:type="dcterms:W3CDTF">2016-08-05T15:23:42Z</dcterms:created>
  <dcterms:modified xsi:type="dcterms:W3CDTF">2017-09-19T14:15:14Z</dcterms:modified>
</cp:coreProperties>
</file>