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74" r:id="rId9"/>
    <p:sldId id="263" r:id="rId10"/>
    <p:sldId id="264" r:id="rId11"/>
    <p:sldId id="265" r:id="rId12"/>
    <p:sldId id="266" r:id="rId13"/>
    <p:sldId id="267" r:id="rId14"/>
    <p:sldId id="275" r:id="rId15"/>
    <p:sldId id="268" r:id="rId16"/>
    <p:sldId id="276" r:id="rId17"/>
    <p:sldId id="269" r:id="rId18"/>
    <p:sldId id="270" r:id="rId19"/>
    <p:sldId id="271" r:id="rId20"/>
    <p:sldId id="272" r:id="rId21"/>
    <p:sldId id="27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02" y="-7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5A8F-22C3-4FC5-BFA0-166E0FE1C7F5}" type="datetimeFigureOut">
              <a:rPr lang="en-GB" smtClean="0"/>
              <a:t>19/09/2017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913F9-99D2-492D-9DC5-7018A8539C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641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5A8F-22C3-4FC5-BFA0-166E0FE1C7F5}" type="datetimeFigureOut">
              <a:rPr lang="en-GB" smtClean="0"/>
              <a:t>19/09/2017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913F9-99D2-492D-9DC5-7018A8539C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24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5A8F-22C3-4FC5-BFA0-166E0FE1C7F5}" type="datetimeFigureOut">
              <a:rPr lang="en-GB" smtClean="0"/>
              <a:t>19/09/2017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913F9-99D2-492D-9DC5-7018A8539C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273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5A8F-22C3-4FC5-BFA0-166E0FE1C7F5}" type="datetimeFigureOut">
              <a:rPr lang="en-GB" smtClean="0"/>
              <a:t>19/09/2017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913F9-99D2-492D-9DC5-7018A8539C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044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5A8F-22C3-4FC5-BFA0-166E0FE1C7F5}" type="datetimeFigureOut">
              <a:rPr lang="en-GB" smtClean="0"/>
              <a:t>19/09/2017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913F9-99D2-492D-9DC5-7018A8539C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523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5A8F-22C3-4FC5-BFA0-166E0FE1C7F5}" type="datetimeFigureOut">
              <a:rPr lang="en-GB" smtClean="0"/>
              <a:t>19/09/2017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913F9-99D2-492D-9DC5-7018A8539C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849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5A8F-22C3-4FC5-BFA0-166E0FE1C7F5}" type="datetimeFigureOut">
              <a:rPr lang="en-GB" smtClean="0"/>
              <a:t>19/09/2017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913F9-99D2-492D-9DC5-7018A8539C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278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5A8F-22C3-4FC5-BFA0-166E0FE1C7F5}" type="datetimeFigureOut">
              <a:rPr lang="en-GB" smtClean="0"/>
              <a:t>19/09/2017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913F9-99D2-492D-9DC5-7018A8539C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518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5A8F-22C3-4FC5-BFA0-166E0FE1C7F5}" type="datetimeFigureOut">
              <a:rPr lang="en-GB" smtClean="0"/>
              <a:t>19/09/2017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913F9-99D2-492D-9DC5-7018A8539C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992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5A8F-22C3-4FC5-BFA0-166E0FE1C7F5}" type="datetimeFigureOut">
              <a:rPr lang="en-GB" smtClean="0"/>
              <a:t>19/09/2017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913F9-99D2-492D-9DC5-7018A8539C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539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5A8F-22C3-4FC5-BFA0-166E0FE1C7F5}" type="datetimeFigureOut">
              <a:rPr lang="en-GB" smtClean="0"/>
              <a:t>19/09/2017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913F9-99D2-492D-9DC5-7018A8539C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09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05A8F-22C3-4FC5-BFA0-166E0FE1C7F5}" type="datetimeFigureOut">
              <a:rPr lang="en-GB" smtClean="0"/>
              <a:t>19/09/2017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913F9-99D2-492D-9DC5-7018A8539C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639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https://www.google.co.uk/url?sa=i&amp;rct=j&amp;q=&amp;esrc=s&amp;source=images&amp;cd=&amp;cad=rja&amp;uact=8&amp;ved=0ahUKEwjMyvXA-afWAhVIIlAKHYWxB64QjRwIBw&amp;url=https://aleteia.org/2016/10/29/going-out-on-a-limb-for-jesus-with-zacchaeus/&amp;psig=AFQjCNGyFS_g8-C6wmGxcq0L5bA3Y_kn4g&amp;ust=1505590949557871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8131" y="701840"/>
            <a:ext cx="10269413" cy="33547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GB" sz="3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(Gal.5:22-23) </a:t>
            </a:r>
          </a:p>
          <a:p>
            <a:pPr algn="just"/>
            <a:r>
              <a:rPr lang="en-GB" sz="4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“But </a:t>
            </a:r>
            <a:r>
              <a:rPr lang="en-GB" sz="4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fruit of the Spirit is love, joy, peace, patience, kindness, goodness, faithfulness, </a:t>
            </a:r>
            <a:r>
              <a:rPr lang="en-GB" sz="44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gentleness</a:t>
            </a:r>
            <a:r>
              <a:rPr lang="en-GB" sz="4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and self-control.</a:t>
            </a:r>
            <a:r>
              <a:rPr lang="en-GB" sz="4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Against such things there is no law</a:t>
            </a:r>
            <a:r>
              <a:rPr lang="en-GB" sz="4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.”</a:t>
            </a:r>
            <a:endParaRPr lang="en-GB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76770" y="5119895"/>
            <a:ext cx="98507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But the fruit of the Spirit is gentleness</a:t>
            </a:r>
            <a:endParaRPr lang="en-GB" sz="4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42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9828" y="191644"/>
            <a:ext cx="102087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JESUS IS OUR EXAMPLE OF GENTLENESS</a:t>
            </a:r>
            <a:endParaRPr lang="en-GB" sz="3600" dirty="0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9921" y="976256"/>
            <a:ext cx="10630842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John 8:11 (NIV)</a:t>
            </a:r>
            <a:endParaRPr lang="en-GB" sz="3200" b="1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“…Then neither do I condemn you,” Jesus declared.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475" y="2930419"/>
            <a:ext cx="3693617" cy="27702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41984" y="5523081"/>
            <a:ext cx="102467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“Go now and </a:t>
            </a:r>
            <a:r>
              <a:rPr lang="en-GB" sz="5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leave</a:t>
            </a:r>
            <a:r>
              <a:rPr lang="en-GB" sz="5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your life of sin.”</a:t>
            </a:r>
            <a:endParaRPr lang="en-GB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94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9828" y="191644"/>
            <a:ext cx="102087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JESUS IS OUR EXAMPLE OF GENTLENESS</a:t>
            </a:r>
            <a:endParaRPr lang="en-GB" sz="3600" dirty="0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2635" y="1088798"/>
            <a:ext cx="10996602" cy="48320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Luke 19:5-9 (NIV)</a:t>
            </a:r>
            <a:endParaRPr lang="en-GB" sz="2800" b="1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5 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Jesus reached the spot, he looked up and said to him, “Zacchaeus, come down immediately. I must stay at your house today.” </a:t>
            </a:r>
            <a:r>
              <a:rPr lang="en-GB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6 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 he came down at once and welcomed him gladly.</a:t>
            </a:r>
          </a:p>
          <a:p>
            <a:pPr algn="just"/>
            <a:r>
              <a:rPr lang="en-GB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7 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the people saw this and began to mutter, “He has gone to be the guest of a sinner.”</a:t>
            </a:r>
          </a:p>
          <a:p>
            <a:r>
              <a:rPr lang="en-GB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8 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 Zacchaeus stood up and said to the Lord, “Look, Lord! Here and now I give half of my possessions to the poor, and if I have cheated anybody out of anything, I will pay back four times the amount.”</a:t>
            </a:r>
          </a:p>
          <a:p>
            <a:r>
              <a:rPr lang="en-GB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9 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Jesus said to him, “Today salvation has come to this house, because this man, too, is a son of Abraham.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17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9828" y="191644"/>
            <a:ext cx="112351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would you deal with people like that in our church </a:t>
            </a:r>
          </a:p>
        </p:txBody>
      </p:sp>
      <p:sp>
        <p:nvSpPr>
          <p:cNvPr id="2" name="Rectangle 1"/>
          <p:cNvSpPr/>
          <p:nvPr/>
        </p:nvSpPr>
        <p:spPr>
          <a:xfrm>
            <a:off x="3164396" y="969205"/>
            <a:ext cx="48912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Would you judge them?</a:t>
            </a:r>
            <a:endParaRPr lang="en-GB" sz="3600" b="1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9577" y="1868269"/>
            <a:ext cx="9935625" cy="21236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GB" sz="4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“Gentleness" </a:t>
            </a:r>
            <a:r>
              <a:rPr lang="en-GB" sz="4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 all about, dealing with people who have been broken and twisted and confused in life.</a:t>
            </a:r>
            <a:endParaRPr lang="en-GB" sz="4400" dirty="0"/>
          </a:p>
        </p:txBody>
      </p:sp>
      <p:sp>
        <p:nvSpPr>
          <p:cNvPr id="7" name="Rectangle 6"/>
          <p:cNvSpPr/>
          <p:nvPr/>
        </p:nvSpPr>
        <p:spPr>
          <a:xfrm>
            <a:off x="1528486" y="4244660"/>
            <a:ext cx="8937809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“For God so loved the world that he gave his one and only Son, that whoever believes in him shall not perish but have eternal life.”</a:t>
            </a:r>
          </a:p>
          <a:p>
            <a:pPr algn="just"/>
            <a:r>
              <a:rPr lang="en-GB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John 3:16 (NIV)</a:t>
            </a:r>
            <a:endParaRPr lang="en-GB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34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0918" y="276050"/>
            <a:ext cx="55040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III An example to avoid.</a:t>
            </a:r>
            <a:endParaRPr lang="en-GB" sz="4000" b="1" dirty="0">
              <a:solidFill>
                <a:srgbClr val="FFFF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6670" y="1251648"/>
            <a:ext cx="11101589" cy="44627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Luke 9:51-56 (NIV)</a:t>
            </a:r>
            <a:endParaRPr lang="en-GB" sz="2800" b="1" i="1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51 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the time approached for him to be taken up to heaven, Jesus resolutely set out for Jerusalem. </a:t>
            </a:r>
            <a:r>
              <a:rPr lang="en-GB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52 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he sent messengers on ahead, who went into a Samaritan village to get things ready for him; </a:t>
            </a:r>
            <a:r>
              <a:rPr lang="en-GB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53 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 the people there did not welcome him, because he was heading for Jerusalem. </a:t>
            </a:r>
            <a:r>
              <a:rPr lang="en-GB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54 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the disciples James and John saw this, they asked, “Lord, </a:t>
            </a:r>
            <a:r>
              <a:rPr lang="en-GB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want us to call fire down from heaven to destroy them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?” </a:t>
            </a:r>
            <a:r>
              <a:rPr lang="en-GB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55 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 Jesus turned and rebuked them. </a:t>
            </a:r>
            <a:r>
              <a:rPr lang="en-GB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56 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 he and his disciples went to another village.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28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3665" y="929675"/>
            <a:ext cx="10482470" cy="40934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Ezekiel 33:11 (NIV)</a:t>
            </a:r>
            <a:endParaRPr lang="en-GB" sz="4000" b="1" i="1" baseline="30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2800" dirty="0"/>
              <a:t>‘</a:t>
            </a:r>
            <a:r>
              <a:rPr 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surely as I live, declares the Sovereign </a:t>
            </a:r>
            <a:r>
              <a:rPr lang="en-GB" sz="44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 take no pleasure in the death of the wicked, but rather that they turn from their ways and live. </a:t>
            </a:r>
            <a:r>
              <a:rPr lang="en-GB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Turn! Turn from your evil ways! </a:t>
            </a:r>
            <a:r>
              <a:rPr 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will you die, people of Israel?’</a:t>
            </a:r>
          </a:p>
        </p:txBody>
      </p:sp>
    </p:spTree>
    <p:extLst>
      <p:ext uri="{BB962C8B-B14F-4D97-AF65-F5344CB8AC3E}">
        <p14:creationId xmlns:p14="http://schemas.microsoft.com/office/powerpoint/2010/main" val="88556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0918" y="276050"/>
            <a:ext cx="96609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HOW GENTLENESS IS TO BE USED</a:t>
            </a:r>
            <a:endParaRPr lang="en-GB" sz="4000" b="1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6856" y="1221939"/>
            <a:ext cx="10495943" cy="31700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GB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Galatians 6:1 (NIV)</a:t>
            </a:r>
            <a:endParaRPr lang="en-GB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“Brothers and sisters, if someone is caught in a sin, you who live by the Spirit should restore that person </a:t>
            </a:r>
            <a:r>
              <a:rPr lang="en-GB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gently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But watch yourselves, or you also may be tempted.”</a:t>
            </a:r>
          </a:p>
        </p:txBody>
      </p:sp>
      <p:sp>
        <p:nvSpPr>
          <p:cNvPr id="2" name="Rectangle 1"/>
          <p:cNvSpPr/>
          <p:nvPr/>
        </p:nvSpPr>
        <p:spPr>
          <a:xfrm>
            <a:off x="2921265" y="5137529"/>
            <a:ext cx="64363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Restore </a:t>
            </a:r>
            <a:r>
              <a:rPr lang="en-GB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person </a:t>
            </a:r>
            <a:r>
              <a:rPr lang="en-GB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gently</a:t>
            </a:r>
            <a:r>
              <a:rPr lang="en-GB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GB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87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84905" y="385224"/>
            <a:ext cx="98110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When </a:t>
            </a:r>
            <a:r>
              <a:rPr lang="en-GB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you see people who are caught in </a:t>
            </a:r>
            <a:r>
              <a:rPr lang="en-GB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86903" y="4084000"/>
            <a:ext cx="97549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He says, </a:t>
            </a:r>
            <a:r>
              <a:rPr lang="en-GB" sz="4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“When </a:t>
            </a:r>
            <a:r>
              <a:rPr lang="en-GB" sz="4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you see people like that... Church, be gentle! Be careful. </a:t>
            </a:r>
            <a:endParaRPr lang="en-GB" sz="4000" b="1" dirty="0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05" y="1452457"/>
            <a:ext cx="3137251" cy="20925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95" y="1427307"/>
            <a:ext cx="3063128" cy="2297346"/>
          </a:xfrm>
          <a:prstGeom prst="rect">
            <a:avLst/>
          </a:prstGeom>
        </p:spPr>
      </p:pic>
      <p:pic>
        <p:nvPicPr>
          <p:cNvPr id="1026" name="Picture 2" descr="Image result for Zacchaeus,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962" y="1347814"/>
            <a:ext cx="3684498" cy="245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3617" y="5392104"/>
            <a:ext cx="118957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Show them the way to repentance, </a:t>
            </a:r>
            <a:endParaRPr lang="en-GB" sz="4000" b="1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GB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and </a:t>
            </a:r>
            <a:r>
              <a:rPr lang="en-GB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way back to me, because they are mine</a:t>
            </a:r>
            <a:r>
              <a:rPr lang="en-GB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.” </a:t>
            </a:r>
            <a:endParaRPr lang="en-GB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50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28033" y="210403"/>
            <a:ext cx="11277600" cy="25545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Isaiah 40:11 (NIV)</a:t>
            </a:r>
            <a:endParaRPr lang="en-GB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tends his flock like a 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shepherd: He 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gathers the lambs in his 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arms and 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carries them close to his 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heart; he </a:t>
            </a:r>
            <a:r>
              <a:rPr lang="en-GB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gently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leads those that have young.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360" y="3012692"/>
            <a:ext cx="3099246" cy="361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78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7869" y="4183629"/>
            <a:ext cx="10495943" cy="206210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Galatians 6:1 (NIV)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“Brothers and sisters, if someone is caught in a sin, you who live by the Spirit should restore that person </a:t>
            </a:r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gently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watch yourselves, or you also may be tempted.”</a:t>
            </a:r>
          </a:p>
        </p:txBody>
      </p:sp>
      <p:sp>
        <p:nvSpPr>
          <p:cNvPr id="2" name="Rectangle 1"/>
          <p:cNvSpPr/>
          <p:nvPr/>
        </p:nvSpPr>
        <p:spPr>
          <a:xfrm>
            <a:off x="1742204" y="365713"/>
            <a:ext cx="8387275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GB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Proverbs 4:18 (NIV)</a:t>
            </a:r>
          </a:p>
          <a:p>
            <a:pPr algn="just"/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 of the righteous is like the morning sun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shining 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 brighter till the full light of day.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315" y="2339096"/>
            <a:ext cx="4445000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1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740" y="138821"/>
            <a:ext cx="4445000" cy="1206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31" y="1194031"/>
            <a:ext cx="5211829" cy="27492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981" y="1082645"/>
            <a:ext cx="4235763" cy="238261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404981" y="4388739"/>
            <a:ext cx="50172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GB" sz="40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ower under control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3169" y="2220698"/>
            <a:ext cx="4212050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GB" sz="3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nger under control</a:t>
            </a:r>
            <a:endParaRPr lang="en-GB" sz="3600" b="1" dirty="0"/>
          </a:p>
        </p:txBody>
      </p:sp>
      <p:sp>
        <p:nvSpPr>
          <p:cNvPr id="9" name="Rectangle 8"/>
          <p:cNvSpPr/>
          <p:nvPr/>
        </p:nvSpPr>
        <p:spPr>
          <a:xfrm>
            <a:off x="2436468" y="6020102"/>
            <a:ext cx="6182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GB" sz="36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ur </a:t>
            </a:r>
            <a:r>
              <a:rPr lang="en-GB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lives</a:t>
            </a:r>
            <a:r>
              <a:rPr lang="en-GB" sz="36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under God’s control.</a:t>
            </a:r>
            <a:endParaRPr lang="en-GB" sz="36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48" y="3365222"/>
            <a:ext cx="3655625" cy="274171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44530" y="4656209"/>
            <a:ext cx="59276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Emotions</a:t>
            </a:r>
            <a:r>
              <a:rPr lang="en-GB" sz="40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under control</a:t>
            </a:r>
            <a:endParaRPr lang="en-GB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79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0335" y="1039464"/>
            <a:ext cx="386861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GB" sz="3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Let’s Pray…</a:t>
            </a:r>
            <a:endParaRPr lang="en-GB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89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40253" y="2978171"/>
            <a:ext cx="97983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JESUS IS OUR EXAMPLE OF GENTLENESS</a:t>
            </a:r>
            <a:endParaRPr lang="en-GB" sz="3600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6641" y="1261005"/>
            <a:ext cx="11411693" cy="16312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GB" sz="4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Sensitivity of disposition and kindness of behaviour, founded on strength and prompted by love. </a:t>
            </a:r>
          </a:p>
          <a:p>
            <a:pPr algn="just"/>
            <a:r>
              <a:rPr lang="en-GB" sz="2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Dr J. Knox </a:t>
            </a:r>
            <a:r>
              <a:rPr lang="en-GB" sz="20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Chamblin</a:t>
            </a:r>
            <a:endParaRPr lang="en-GB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817" y="80461"/>
            <a:ext cx="4713849" cy="11784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70" y="3729554"/>
            <a:ext cx="2514911" cy="16774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470" y="3624502"/>
            <a:ext cx="2661955" cy="19964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515" y="3513525"/>
            <a:ext cx="2356443" cy="296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98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9680" y="3834958"/>
            <a:ext cx="102467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“Go now and </a:t>
            </a:r>
            <a:r>
              <a:rPr lang="en-GB" sz="5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leave</a:t>
            </a:r>
            <a:r>
              <a:rPr lang="en-GB" sz="5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your life of sin.”</a:t>
            </a:r>
            <a:endParaRPr lang="en-GB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61957" y="228214"/>
            <a:ext cx="65021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Gentleness is to be used</a:t>
            </a:r>
            <a:endParaRPr lang="en-GB" sz="4000" b="1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9528" y="1233990"/>
            <a:ext cx="11018579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GB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Perhaps Jesus is asking: “Show </a:t>
            </a:r>
            <a:r>
              <a:rPr lang="en-GB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them the way to repentance, </a:t>
            </a:r>
            <a:r>
              <a:rPr lang="en-GB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GB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way back to me, because they are mine. I created them, </a:t>
            </a:r>
            <a:r>
              <a:rPr lang="en-GB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 </a:t>
            </a:r>
            <a:r>
              <a:rPr lang="en-GB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want them back. More than anything else, I want them </a:t>
            </a:r>
            <a:r>
              <a:rPr lang="en-GB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back because I love </a:t>
            </a:r>
            <a:r>
              <a:rPr lang="en-GB" sz="36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them</a:t>
            </a:r>
            <a:r>
              <a:rPr lang="en-GB" sz="36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.”</a:t>
            </a:r>
            <a:endParaRPr lang="en-GB" sz="3600" dirty="0"/>
          </a:p>
        </p:txBody>
      </p:sp>
      <p:sp>
        <p:nvSpPr>
          <p:cNvPr id="2" name="Rectangle 1"/>
          <p:cNvSpPr/>
          <p:nvPr/>
        </p:nvSpPr>
        <p:spPr>
          <a:xfrm>
            <a:off x="2891751" y="4887841"/>
            <a:ext cx="54425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Are you a gentle </a:t>
            </a:r>
            <a:r>
              <a:rPr lang="en-GB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person? </a:t>
            </a:r>
            <a:endParaRPr lang="en-GB" sz="4000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97889" y="5893617"/>
            <a:ext cx="7430239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36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But the fruit of the Spirit is gentleness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23877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4" grpId="0" animBg="1"/>
      <p:bldP spid="2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2179" y="1973089"/>
            <a:ext cx="6096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GB" sz="36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What is "gentleness?"</a:t>
            </a:r>
            <a:endParaRPr lang="en-GB" sz="3600" b="1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6366" y="3436407"/>
            <a:ext cx="11024315" cy="243143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GB" sz="4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Sensitivity of disposition and kindness of behaviour, founded on strength and prompted by love. </a:t>
            </a:r>
          </a:p>
          <a:p>
            <a:pPr algn="just"/>
            <a:r>
              <a:rPr lang="en-GB" sz="2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Dr J. Knox </a:t>
            </a:r>
            <a:r>
              <a:rPr lang="en-GB" sz="20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Chamblin</a:t>
            </a:r>
            <a:endParaRPr lang="en-GB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39" y="306364"/>
            <a:ext cx="4713849" cy="117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41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740" y="138821"/>
            <a:ext cx="4445000" cy="1206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57" y="2239484"/>
            <a:ext cx="6077242" cy="34184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24160" y="1531598"/>
            <a:ext cx="60121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horse that had been tamed</a:t>
            </a:r>
            <a:endParaRPr lang="en-GB" sz="4000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53771" y="5844210"/>
            <a:ext cx="844530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GB" sz="44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ower under control</a:t>
            </a:r>
            <a:endParaRPr lang="en-GB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46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740" y="138821"/>
            <a:ext cx="4445000" cy="1206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67" y="1569121"/>
            <a:ext cx="5211829" cy="27492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425" y="1345321"/>
            <a:ext cx="4257752" cy="31968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130" y="3784209"/>
            <a:ext cx="4869582" cy="273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55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740" y="138821"/>
            <a:ext cx="4445000" cy="1206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67" y="1569121"/>
            <a:ext cx="5211829" cy="27492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10" y="3475765"/>
            <a:ext cx="4323895" cy="2429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349" y="1488854"/>
            <a:ext cx="4235763" cy="238261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404981" y="4388739"/>
            <a:ext cx="50172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GB" sz="40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ower under control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5856" y="2775779"/>
            <a:ext cx="4212050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GB" sz="36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nger under control</a:t>
            </a:r>
            <a:endParaRPr lang="en-GB" sz="3600" b="1" dirty="0"/>
          </a:p>
        </p:txBody>
      </p:sp>
      <p:sp>
        <p:nvSpPr>
          <p:cNvPr id="9" name="Rectangle 8"/>
          <p:cNvSpPr/>
          <p:nvPr/>
        </p:nvSpPr>
        <p:spPr>
          <a:xfrm>
            <a:off x="1279938" y="5820077"/>
            <a:ext cx="70803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GB" sz="36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ur emotions under God’s control.</a:t>
            </a:r>
            <a:endParaRPr lang="en-GB" sz="36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97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9828" y="191644"/>
            <a:ext cx="102087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JESUS IS OUR EXAMPLE OF GENTLENESS</a:t>
            </a:r>
            <a:endParaRPr lang="en-GB" sz="3600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5459" y="2130208"/>
            <a:ext cx="10908405" cy="14465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"If we had people like these people in our church, how would we treat them</a:t>
            </a:r>
            <a:r>
              <a:rPr lang="en-GB" sz="4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?"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72210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9828" y="191644"/>
            <a:ext cx="102087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JESUS IS OUR EXAMPLE OF GENTLENESS</a:t>
            </a:r>
            <a:endParaRPr lang="en-GB" sz="3600" dirty="0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2635" y="1018458"/>
            <a:ext cx="10419826" cy="35394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John 4:7-9 (NIV)</a:t>
            </a:r>
            <a:endParaRPr lang="en-GB" sz="3200" b="1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7 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a Samaritan woman came to draw water, Jesus said to her, “Will you give me a drink?” </a:t>
            </a:r>
            <a:r>
              <a:rPr lang="en-GB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8 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(His disciples had gone into the town to buy food.)</a:t>
            </a:r>
          </a:p>
          <a:p>
            <a:pPr algn="just"/>
            <a:r>
              <a:rPr lang="en-GB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9 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Samaritan woman said to him, “You are a Jew and I am a Samaritan woman. How can you ask me for a drink?” (For Jews do not associate with Samaritans.)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828" y="4139565"/>
            <a:ext cx="3901440" cy="260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97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9828" y="191644"/>
            <a:ext cx="102087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JESUS IS OUR EXAMPLE OF GENTLENESS</a:t>
            </a:r>
            <a:endParaRPr lang="en-GB" sz="3600" dirty="0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2635" y="1018458"/>
            <a:ext cx="10419826" cy="45243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John 8:2-6 (NIV)</a:t>
            </a:r>
            <a:endParaRPr lang="en-GB" sz="3200" b="1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dawn he appeared again in the temple courts, where all the people gathered around him, and he sat down to teach them. </a:t>
            </a:r>
            <a:r>
              <a:rPr lang="en-GB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3 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teachers of the law and the Pharisees brought in a woman caught in adultery. They made her stand before the group </a:t>
            </a:r>
            <a:r>
              <a:rPr lang="en-GB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4 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said to Jesus, “Teacher, this woman was caught in the act of adultery. </a:t>
            </a:r>
            <a:r>
              <a:rPr lang="en-GB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5 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Law Moses commanded us to stone such women. Now what do you say?” </a:t>
            </a:r>
            <a:r>
              <a:rPr lang="en-GB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6 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were using this question as a trap, in order to have a basis for accusing him.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04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</TotalTime>
  <Words>688</Words>
  <Application>Microsoft Office PowerPoint</Application>
  <PresentationFormat>Custom</PresentationFormat>
  <Paragraphs>67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Freddy Bryan Farias-Arias</dc:creator>
  <cp:lastModifiedBy>office@penrallt.org</cp:lastModifiedBy>
  <cp:revision>28</cp:revision>
  <dcterms:created xsi:type="dcterms:W3CDTF">2016-08-05T15:23:42Z</dcterms:created>
  <dcterms:modified xsi:type="dcterms:W3CDTF">2017-09-19T14:12:30Z</dcterms:modified>
</cp:coreProperties>
</file>