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0080257B-914F-40E9-85B1-23543A35ACEF}" type="datetimeFigureOut">
              <a:rPr lang="en-GB"/>
              <a:pPr>
                <a:defRPr/>
              </a:pPr>
              <a:t>12/09/2017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6A634040-8789-44E9-8B46-A6CE821AF28A}" type="slidenum">
              <a:rPr lang="en-GB" altLang="en-US"/>
              <a:pPr/>
              <a:t>‹#›</a:t>
            </a:fld>
            <a:endParaRPr lang="en-GB" altLang="en-US"/>
          </a:p>
        </p:txBody>
      </p:sp>
    </p:spTree>
    <p:extLst>
      <p:ext uri="{BB962C8B-B14F-4D97-AF65-F5344CB8AC3E}">
        <p14:creationId xmlns:p14="http://schemas.microsoft.com/office/powerpoint/2010/main" val="3878078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4B2CE20-B66D-4A58-97AC-7EC2397606BA}" type="datetimeFigureOut">
              <a:rPr lang="en-GB"/>
              <a:pPr>
                <a:defRPr/>
              </a:pPr>
              <a:t>12/09/2017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A6D23474-D18B-41CD-B435-A02750E7C8CA}" type="slidenum">
              <a:rPr lang="en-GB" altLang="en-US"/>
              <a:pPr/>
              <a:t>‹#›</a:t>
            </a:fld>
            <a:endParaRPr lang="en-GB" altLang="en-US"/>
          </a:p>
        </p:txBody>
      </p:sp>
    </p:spTree>
    <p:extLst>
      <p:ext uri="{BB962C8B-B14F-4D97-AF65-F5344CB8AC3E}">
        <p14:creationId xmlns:p14="http://schemas.microsoft.com/office/powerpoint/2010/main" val="490434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835F913-BA98-4B86-B10D-99D9C4D26954}" type="datetimeFigureOut">
              <a:rPr lang="en-GB"/>
              <a:pPr>
                <a:defRPr/>
              </a:pPr>
              <a:t>12/09/2017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A133BA4F-8AF7-49EB-873A-118DBB5C8755}" type="slidenum">
              <a:rPr lang="en-GB" altLang="en-US"/>
              <a:pPr/>
              <a:t>‹#›</a:t>
            </a:fld>
            <a:endParaRPr lang="en-GB" altLang="en-US"/>
          </a:p>
        </p:txBody>
      </p:sp>
    </p:spTree>
    <p:extLst>
      <p:ext uri="{BB962C8B-B14F-4D97-AF65-F5344CB8AC3E}">
        <p14:creationId xmlns:p14="http://schemas.microsoft.com/office/powerpoint/2010/main" val="1280778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AB2CBE1-089B-47BE-BF41-E577A631ABD9}" type="datetimeFigureOut">
              <a:rPr lang="en-GB"/>
              <a:pPr>
                <a:defRPr/>
              </a:pPr>
              <a:t>12/09/2017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40BCD44D-98CE-4728-B8B5-45D28F2E5E48}" type="slidenum">
              <a:rPr lang="en-GB" altLang="en-US"/>
              <a:pPr/>
              <a:t>‹#›</a:t>
            </a:fld>
            <a:endParaRPr lang="en-GB" altLang="en-US"/>
          </a:p>
        </p:txBody>
      </p:sp>
    </p:spTree>
    <p:extLst>
      <p:ext uri="{BB962C8B-B14F-4D97-AF65-F5344CB8AC3E}">
        <p14:creationId xmlns:p14="http://schemas.microsoft.com/office/powerpoint/2010/main" val="240228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F875D3D-EA53-4D25-A81D-88E4B17C167B}" type="datetimeFigureOut">
              <a:rPr lang="en-GB"/>
              <a:pPr>
                <a:defRPr/>
              </a:pPr>
              <a:t>12/09/2017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F1A0FDAB-1086-4A73-80B4-16DE0416BB95}" type="slidenum">
              <a:rPr lang="en-GB" altLang="en-US"/>
              <a:pPr/>
              <a:t>‹#›</a:t>
            </a:fld>
            <a:endParaRPr lang="en-GB" altLang="en-US"/>
          </a:p>
        </p:txBody>
      </p:sp>
    </p:spTree>
    <p:extLst>
      <p:ext uri="{BB962C8B-B14F-4D97-AF65-F5344CB8AC3E}">
        <p14:creationId xmlns:p14="http://schemas.microsoft.com/office/powerpoint/2010/main" val="1386627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DEF74E3-CC2A-4B0E-BAF3-29E8FCF71D0B}" type="datetimeFigureOut">
              <a:rPr lang="en-GB"/>
              <a:pPr>
                <a:defRPr/>
              </a:pPr>
              <a:t>12/09/2017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A9BF43CB-62EB-4CA2-A729-DEB6689628D8}" type="slidenum">
              <a:rPr lang="en-GB" altLang="en-US"/>
              <a:pPr/>
              <a:t>‹#›</a:t>
            </a:fld>
            <a:endParaRPr lang="en-GB" altLang="en-US"/>
          </a:p>
        </p:txBody>
      </p:sp>
    </p:spTree>
    <p:extLst>
      <p:ext uri="{BB962C8B-B14F-4D97-AF65-F5344CB8AC3E}">
        <p14:creationId xmlns:p14="http://schemas.microsoft.com/office/powerpoint/2010/main" val="484024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BD9E07C5-F13B-4B5D-B6E4-5277472858FD}" type="datetimeFigureOut">
              <a:rPr lang="en-GB"/>
              <a:pPr>
                <a:defRPr/>
              </a:pPr>
              <a:t>12/09/2017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F753D38E-8BF7-479A-83FA-6D7AE947FD22}" type="slidenum">
              <a:rPr lang="en-GB" altLang="en-US"/>
              <a:pPr/>
              <a:t>‹#›</a:t>
            </a:fld>
            <a:endParaRPr lang="en-GB" altLang="en-US"/>
          </a:p>
        </p:txBody>
      </p:sp>
    </p:spTree>
    <p:extLst>
      <p:ext uri="{BB962C8B-B14F-4D97-AF65-F5344CB8AC3E}">
        <p14:creationId xmlns:p14="http://schemas.microsoft.com/office/powerpoint/2010/main" val="3919421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F33FE610-A111-4BB1-B5F5-715FBFBB0570}" type="datetimeFigureOut">
              <a:rPr lang="en-GB"/>
              <a:pPr>
                <a:defRPr/>
              </a:pPr>
              <a:t>12/09/2017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E2BCB7EB-212B-484D-99C2-1A16203FCF4D}" type="slidenum">
              <a:rPr lang="en-GB" altLang="en-US"/>
              <a:pPr/>
              <a:t>‹#›</a:t>
            </a:fld>
            <a:endParaRPr lang="en-GB" altLang="en-US"/>
          </a:p>
        </p:txBody>
      </p:sp>
    </p:spTree>
    <p:extLst>
      <p:ext uri="{BB962C8B-B14F-4D97-AF65-F5344CB8AC3E}">
        <p14:creationId xmlns:p14="http://schemas.microsoft.com/office/powerpoint/2010/main" val="103129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C74D052-3E50-4B27-8DF5-BC386317E85E}" type="datetimeFigureOut">
              <a:rPr lang="en-GB"/>
              <a:pPr>
                <a:defRPr/>
              </a:pPr>
              <a:t>12/09/2017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F7178152-831C-4309-9872-2B60E898A98A}" type="slidenum">
              <a:rPr lang="en-GB" altLang="en-US"/>
              <a:pPr/>
              <a:t>‹#›</a:t>
            </a:fld>
            <a:endParaRPr lang="en-GB" altLang="en-US"/>
          </a:p>
        </p:txBody>
      </p:sp>
    </p:spTree>
    <p:extLst>
      <p:ext uri="{BB962C8B-B14F-4D97-AF65-F5344CB8AC3E}">
        <p14:creationId xmlns:p14="http://schemas.microsoft.com/office/powerpoint/2010/main" val="2696262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5BDBCD3-66DA-4E8C-AD6D-A46511F62F10}" type="datetimeFigureOut">
              <a:rPr lang="en-GB"/>
              <a:pPr>
                <a:defRPr/>
              </a:pPr>
              <a:t>12/09/2017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0A76CE3C-5D32-4431-803C-839EC7CB319B}" type="slidenum">
              <a:rPr lang="en-GB" altLang="en-US"/>
              <a:pPr/>
              <a:t>‹#›</a:t>
            </a:fld>
            <a:endParaRPr lang="en-GB" altLang="en-US"/>
          </a:p>
        </p:txBody>
      </p:sp>
    </p:spTree>
    <p:extLst>
      <p:ext uri="{BB962C8B-B14F-4D97-AF65-F5344CB8AC3E}">
        <p14:creationId xmlns:p14="http://schemas.microsoft.com/office/powerpoint/2010/main" val="3425611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9A1DF3A-4D00-4670-973A-28C343A3E7F3}" type="datetimeFigureOut">
              <a:rPr lang="en-GB"/>
              <a:pPr>
                <a:defRPr/>
              </a:pPr>
              <a:t>12/09/2017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4F4A6648-EE84-4C29-AEE5-BE73C938CB65}" type="slidenum">
              <a:rPr lang="en-GB" altLang="en-US"/>
              <a:pPr/>
              <a:t>‹#›</a:t>
            </a:fld>
            <a:endParaRPr lang="en-GB" altLang="en-US"/>
          </a:p>
        </p:txBody>
      </p:sp>
    </p:spTree>
    <p:extLst>
      <p:ext uri="{BB962C8B-B14F-4D97-AF65-F5344CB8AC3E}">
        <p14:creationId xmlns:p14="http://schemas.microsoft.com/office/powerpoint/2010/main" val="3445915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56746227-6EBC-4D33-A59D-56B045F38188}" type="datetimeFigureOut">
              <a:rPr lang="en-GB"/>
              <a:pPr>
                <a:defRPr/>
              </a:pPr>
              <a:t>12/09/2017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26A74D23-E276-4AB2-95FF-D6B1EBF79402}"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111250" y="2389188"/>
            <a:ext cx="10072688" cy="30464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800">
                <a:latin typeface="Times New Roman" pitchFamily="18" charset="0"/>
                <a:cs typeface="Times New Roman" pitchFamily="18" charset="0"/>
              </a:rPr>
              <a:t>Jesus looked at them and said, “With man this is impossible, but not with God; all things are possible with God.”</a:t>
            </a:r>
          </a:p>
          <a:p>
            <a:pPr algn="just" eaLnBrk="1" hangingPunct="1">
              <a:lnSpc>
                <a:spcPct val="100000"/>
              </a:lnSpc>
              <a:spcBef>
                <a:spcPct val="0"/>
              </a:spcBef>
              <a:buFontTx/>
              <a:buNone/>
            </a:pPr>
            <a:r>
              <a:rPr lang="en-GB" altLang="en-US" sz="4800" b="1" i="1">
                <a:solidFill>
                  <a:srgbClr val="FF0000"/>
                </a:solidFill>
                <a:latin typeface="Times New Roman" pitchFamily="18" charset="0"/>
                <a:cs typeface="Times New Roman" pitchFamily="18" charset="0"/>
              </a:rPr>
              <a:t>Mark 10:27 (NIV)</a:t>
            </a:r>
          </a:p>
        </p:txBody>
      </p:sp>
      <p:sp>
        <p:nvSpPr>
          <p:cNvPr id="5" name="Rectangle 4"/>
          <p:cNvSpPr>
            <a:spLocks noChangeArrowheads="1"/>
          </p:cNvSpPr>
          <p:nvPr/>
        </p:nvSpPr>
        <p:spPr bwMode="auto">
          <a:xfrm>
            <a:off x="1660525" y="1109663"/>
            <a:ext cx="8974138"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00"/>
              </a:lnSpc>
              <a:spcBef>
                <a:spcPct val="0"/>
              </a:spcBef>
              <a:spcAft>
                <a:spcPts val="1800"/>
              </a:spcAft>
              <a:buFontTx/>
              <a:buNone/>
            </a:pPr>
            <a:r>
              <a:rPr lang="en-GB" altLang="en-US" sz="5400" b="1">
                <a:solidFill>
                  <a:srgbClr val="FFFF00"/>
                </a:solidFill>
                <a:latin typeface="Times New Roman" pitchFamily="18" charset="0"/>
                <a:cs typeface="Times New Roman" pitchFamily="18" charset="0"/>
              </a:rPr>
              <a:t>The Challenge of Christianity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1625600" y="841375"/>
            <a:ext cx="897572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00"/>
              </a:lnSpc>
              <a:spcBef>
                <a:spcPct val="0"/>
              </a:spcBef>
              <a:spcAft>
                <a:spcPts val="1800"/>
              </a:spcAft>
              <a:buFontTx/>
              <a:buNone/>
            </a:pPr>
            <a:r>
              <a:rPr lang="en-GB" altLang="en-US" sz="5400" b="1">
                <a:solidFill>
                  <a:srgbClr val="FFFF00"/>
                </a:solidFill>
                <a:latin typeface="Times New Roman" pitchFamily="18" charset="0"/>
                <a:cs typeface="Times New Roman" pitchFamily="18" charset="0"/>
              </a:rPr>
              <a:t>The Challenge of Christianity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06800" y="1438275"/>
            <a:ext cx="5014913" cy="413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3330575" y="5740400"/>
            <a:ext cx="6435725"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5400">
                <a:solidFill>
                  <a:schemeClr val="bg1"/>
                </a:solidFill>
                <a:latin typeface="Times New Roman" pitchFamily="18" charset="0"/>
                <a:cs typeface="Times New Roman" pitchFamily="18" charset="0"/>
              </a:rPr>
              <a:t>Great Britain in 1740. </a:t>
            </a:r>
            <a:endParaRPr lang="en-GB" altLang="en-US" sz="54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down)">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1416050" y="236538"/>
            <a:ext cx="93456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a:solidFill>
                  <a:schemeClr val="bg1"/>
                </a:solidFill>
                <a:latin typeface="Times New Roman" pitchFamily="18" charset="0"/>
                <a:cs typeface="Times New Roman" pitchFamily="18" charset="0"/>
              </a:rPr>
              <a:t>From our human perspective and abilities, we say </a:t>
            </a:r>
            <a:r>
              <a:rPr lang="en-GB" altLang="en-US" sz="3600" b="1">
                <a:solidFill>
                  <a:schemeClr val="bg1"/>
                </a:solidFill>
                <a:latin typeface="Times New Roman" pitchFamily="18" charset="0"/>
                <a:cs typeface="Times New Roman" pitchFamily="18" charset="0"/>
              </a:rPr>
              <a:t>IMPOSSIBLE. </a:t>
            </a:r>
            <a:endParaRPr lang="en-GB" altLang="en-US" sz="3600" b="1">
              <a:solidFill>
                <a:schemeClr val="bg1"/>
              </a:solidFill>
            </a:endParaRPr>
          </a:p>
        </p:txBody>
      </p:sp>
      <p:sp>
        <p:nvSpPr>
          <p:cNvPr id="3" name="Rectangle 2"/>
          <p:cNvSpPr>
            <a:spLocks noChangeArrowheads="1"/>
          </p:cNvSpPr>
          <p:nvPr/>
        </p:nvSpPr>
        <p:spPr bwMode="auto">
          <a:xfrm>
            <a:off x="2627313" y="1963738"/>
            <a:ext cx="725963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Nothing is impossible with Jesus</a:t>
            </a:r>
            <a:endParaRPr lang="en-GB" altLang="en-US" sz="4000">
              <a:solidFill>
                <a:srgbClr val="FFFF00"/>
              </a:solidFill>
            </a:endParaRPr>
          </a:p>
        </p:txBody>
      </p:sp>
      <p:sp>
        <p:nvSpPr>
          <p:cNvPr id="6" name="Rectangle 5"/>
          <p:cNvSpPr>
            <a:spLocks noChangeArrowheads="1"/>
          </p:cNvSpPr>
          <p:nvPr/>
        </p:nvSpPr>
        <p:spPr bwMode="auto">
          <a:xfrm>
            <a:off x="2163763" y="3200400"/>
            <a:ext cx="8186737" cy="21685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00"/>
              </a:lnSpc>
              <a:spcBef>
                <a:spcPct val="0"/>
              </a:spcBef>
              <a:spcAft>
                <a:spcPts val="1800"/>
              </a:spcAft>
              <a:buFontTx/>
              <a:buNone/>
            </a:pPr>
            <a:endParaRPr lang="en-GB" altLang="en-US" sz="4400">
              <a:latin typeface="Times New Roman" pitchFamily="18" charset="0"/>
              <a:cs typeface="Times New Roman" pitchFamily="18" charset="0"/>
            </a:endParaRPr>
          </a:p>
          <a:p>
            <a:pPr algn="ctr" eaLnBrk="1" hangingPunct="1">
              <a:lnSpc>
                <a:spcPts val="1800"/>
              </a:lnSpc>
              <a:spcBef>
                <a:spcPct val="0"/>
              </a:spcBef>
              <a:spcAft>
                <a:spcPts val="1800"/>
              </a:spcAft>
              <a:buFontTx/>
              <a:buNone/>
            </a:pPr>
            <a:r>
              <a:rPr lang="en-GB" altLang="en-US" sz="4400" b="1">
                <a:solidFill>
                  <a:srgbClr val="FF0000"/>
                </a:solidFill>
                <a:latin typeface="Times New Roman" pitchFamily="18" charset="0"/>
                <a:cs typeface="Times New Roman" pitchFamily="18" charset="0"/>
              </a:rPr>
              <a:t>Philippians 4:13</a:t>
            </a:r>
          </a:p>
          <a:p>
            <a:pPr eaLnBrk="1" hangingPunct="1">
              <a:lnSpc>
                <a:spcPts val="1800"/>
              </a:lnSpc>
              <a:spcBef>
                <a:spcPct val="0"/>
              </a:spcBef>
              <a:spcAft>
                <a:spcPts val="1800"/>
              </a:spcAft>
              <a:buFontTx/>
              <a:buNone/>
            </a:pPr>
            <a:endParaRPr lang="en-GB" altLang="en-US" sz="4400">
              <a:latin typeface="Times New Roman" pitchFamily="18" charset="0"/>
              <a:cs typeface="Times New Roman" pitchFamily="18" charset="0"/>
            </a:endParaRPr>
          </a:p>
          <a:p>
            <a:pPr eaLnBrk="1" hangingPunct="1">
              <a:lnSpc>
                <a:spcPts val="1800"/>
              </a:lnSpc>
              <a:spcBef>
                <a:spcPct val="0"/>
              </a:spcBef>
              <a:spcAft>
                <a:spcPts val="1800"/>
              </a:spcAft>
              <a:buFontTx/>
              <a:buNone/>
            </a:pPr>
            <a:r>
              <a:rPr lang="en-GB" altLang="en-US" sz="4400">
                <a:latin typeface="Times New Roman" pitchFamily="18" charset="0"/>
                <a:cs typeface="Times New Roman" pitchFamily="18" charset="0"/>
              </a:rPr>
              <a:t>“I can do all things through Christ,</a:t>
            </a:r>
          </a:p>
          <a:p>
            <a:pPr eaLnBrk="1" hangingPunct="1">
              <a:lnSpc>
                <a:spcPts val="1800"/>
              </a:lnSpc>
              <a:spcBef>
                <a:spcPct val="0"/>
              </a:spcBef>
              <a:spcAft>
                <a:spcPts val="1800"/>
              </a:spcAft>
              <a:buFontTx/>
              <a:buNone/>
            </a:pPr>
            <a:r>
              <a:rPr lang="en-GB" altLang="en-US" sz="4400">
                <a:latin typeface="Times New Roman" pitchFamily="18" charset="0"/>
                <a:cs typeface="Times New Roman" pitchFamily="18" charset="0"/>
              </a:rPr>
              <a:t>who strengthens 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1195388" y="1773238"/>
            <a:ext cx="10072687" cy="30464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800">
                <a:latin typeface="Times New Roman" pitchFamily="18" charset="0"/>
                <a:cs typeface="Times New Roman" pitchFamily="18" charset="0"/>
              </a:rPr>
              <a:t>… “With man this is impossible, but not with God; all things are possible with God.”</a:t>
            </a:r>
          </a:p>
          <a:p>
            <a:pPr algn="just" eaLnBrk="1" hangingPunct="1">
              <a:lnSpc>
                <a:spcPct val="100000"/>
              </a:lnSpc>
              <a:spcBef>
                <a:spcPct val="0"/>
              </a:spcBef>
              <a:buFontTx/>
              <a:buNone/>
            </a:pPr>
            <a:r>
              <a:rPr lang="en-GB" altLang="en-US" sz="4800" b="1" i="1">
                <a:solidFill>
                  <a:srgbClr val="FF0000"/>
                </a:solidFill>
                <a:latin typeface="Times New Roman" pitchFamily="18" charset="0"/>
                <a:cs typeface="Times New Roman" pitchFamily="18" charset="0"/>
              </a:rPr>
              <a:t>Mark 10:27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1068388" y="1603375"/>
            <a:ext cx="10017125" cy="31702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000">
                <a:latin typeface="Times New Roman" pitchFamily="18" charset="0"/>
                <a:cs typeface="Times New Roman" pitchFamily="18" charset="0"/>
              </a:rPr>
              <a:t>May the God of hope fill you with all joy and peace as you trust in him, so that you may overflow with hope by the power of the Holy Spirit.</a:t>
            </a:r>
          </a:p>
          <a:p>
            <a:pPr algn="just" eaLnBrk="1" hangingPunct="1">
              <a:lnSpc>
                <a:spcPct val="100000"/>
              </a:lnSpc>
              <a:spcBef>
                <a:spcPct val="0"/>
              </a:spcBef>
              <a:buFontTx/>
              <a:buNone/>
            </a:pPr>
            <a:r>
              <a:rPr lang="en-GB" altLang="en-US" sz="4000" b="1" i="1">
                <a:solidFill>
                  <a:srgbClr val="FF0000"/>
                </a:solidFill>
                <a:latin typeface="Times New Roman" pitchFamily="18" charset="0"/>
                <a:cs typeface="Times New Roman" pitchFamily="18" charset="0"/>
              </a:rPr>
              <a:t>Romans 15:13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1660525" y="1109663"/>
            <a:ext cx="3910013"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00"/>
              </a:lnSpc>
              <a:spcBef>
                <a:spcPct val="0"/>
              </a:spcBef>
              <a:spcAft>
                <a:spcPts val="1800"/>
              </a:spcAft>
              <a:buFontTx/>
              <a:buNone/>
            </a:pPr>
            <a:r>
              <a:rPr lang="en-GB" altLang="en-US" sz="5400" b="1">
                <a:solidFill>
                  <a:schemeClr val="bg1"/>
                </a:solidFill>
                <a:latin typeface="Times New Roman" pitchFamily="18" charset="0"/>
                <a:cs typeface="Times New Roman" pitchFamily="18" charset="0"/>
              </a:rPr>
              <a:t>Let’s pray…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4" name="Rectangle 3"/>
          <p:cNvSpPr/>
          <p:nvPr/>
        </p:nvSpPr>
        <p:spPr>
          <a:xfrm>
            <a:off x="512763" y="2578100"/>
            <a:ext cx="10961687" cy="385763"/>
          </a:xfrm>
          <a:prstGeom prst="rect">
            <a:avLst/>
          </a:prstGeom>
        </p:spPr>
        <p:txBody>
          <a:bodyPr wrap="none">
            <a:spAutoFit/>
          </a:bodyPr>
          <a:lstStyle/>
          <a:p>
            <a:pPr eaLnBrk="1" fontAlgn="auto" hangingPunct="1">
              <a:lnSpc>
                <a:spcPts val="1800"/>
              </a:lnSpc>
              <a:spcBef>
                <a:spcPts val="0"/>
              </a:spcBef>
              <a:spcAft>
                <a:spcPts val="1800"/>
              </a:spcAft>
              <a:defRPr/>
            </a:pPr>
            <a:r>
              <a:rPr lang="en-GB" sz="4000" b="1" kern="0" dirty="0">
                <a:solidFill>
                  <a:schemeClr val="bg1"/>
                </a:solidFill>
                <a:latin typeface="Times New Roman" panose="02020603050405020304" pitchFamily="18" charset="0"/>
              </a:rPr>
              <a:t>Britain really is ceasing to be a Christian country</a:t>
            </a:r>
          </a:p>
        </p:txBody>
      </p:sp>
      <p:sp>
        <p:nvSpPr>
          <p:cNvPr id="6" name="Rectangle 5"/>
          <p:cNvSpPr>
            <a:spLocks noChangeArrowheads="1"/>
          </p:cNvSpPr>
          <p:nvPr/>
        </p:nvSpPr>
        <p:spPr bwMode="auto">
          <a:xfrm>
            <a:off x="1711506" y="3675063"/>
            <a:ext cx="8957901" cy="21698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ts val="1800"/>
              </a:lnSpc>
              <a:spcBef>
                <a:spcPct val="0"/>
              </a:spcBef>
              <a:spcAft>
                <a:spcPts val="1800"/>
              </a:spcAft>
              <a:buFontTx/>
              <a:buNone/>
            </a:pPr>
            <a:endParaRPr lang="en-GB" altLang="en-US" sz="4800" b="1" dirty="0">
              <a:latin typeface="Times New Roman" pitchFamily="18" charset="0"/>
              <a:cs typeface="Times New Roman" pitchFamily="18" charset="0"/>
            </a:endParaRPr>
          </a:p>
          <a:p>
            <a:pPr algn="ctr" eaLnBrk="1" hangingPunct="1">
              <a:lnSpc>
                <a:spcPts val="1800"/>
              </a:lnSpc>
              <a:spcBef>
                <a:spcPct val="0"/>
              </a:spcBef>
              <a:spcAft>
                <a:spcPts val="1800"/>
              </a:spcAft>
              <a:buFontTx/>
              <a:buNone/>
            </a:pPr>
            <a:r>
              <a:rPr lang="en-GB" altLang="en-US" sz="4800" b="1" dirty="0">
                <a:latin typeface="Times New Roman" pitchFamily="18" charset="0"/>
                <a:cs typeface="Times New Roman" pitchFamily="18" charset="0"/>
              </a:rPr>
              <a:t>“Christianity is Literally </a:t>
            </a:r>
            <a:r>
              <a:rPr lang="en-GB" altLang="en-US" sz="4800" b="1" dirty="0" smtClean="0">
                <a:latin typeface="Times New Roman" pitchFamily="18" charset="0"/>
                <a:cs typeface="Times New Roman" pitchFamily="18" charset="0"/>
              </a:rPr>
              <a:t>Dying”;</a:t>
            </a:r>
            <a:endParaRPr lang="en-GB" altLang="en-US" sz="4800" b="1" dirty="0">
              <a:latin typeface="Times New Roman" pitchFamily="18" charset="0"/>
              <a:cs typeface="Times New Roman" pitchFamily="18" charset="0"/>
            </a:endParaRPr>
          </a:p>
          <a:p>
            <a:pPr algn="ctr" eaLnBrk="1" hangingPunct="1">
              <a:lnSpc>
                <a:spcPts val="1800"/>
              </a:lnSpc>
              <a:spcBef>
                <a:spcPct val="0"/>
              </a:spcBef>
              <a:spcAft>
                <a:spcPts val="1800"/>
              </a:spcAft>
              <a:buFontTx/>
              <a:buNone/>
            </a:pPr>
            <a:endParaRPr lang="en-GB" altLang="en-US" sz="4800" b="1" dirty="0">
              <a:latin typeface="Times New Roman" pitchFamily="18" charset="0"/>
              <a:cs typeface="Times New Roman" pitchFamily="18" charset="0"/>
            </a:endParaRPr>
          </a:p>
          <a:p>
            <a:pPr algn="ctr" eaLnBrk="1" hangingPunct="1">
              <a:lnSpc>
                <a:spcPts val="1800"/>
              </a:lnSpc>
              <a:spcBef>
                <a:spcPct val="0"/>
              </a:spcBef>
              <a:spcAft>
                <a:spcPts val="1800"/>
              </a:spcAft>
              <a:buFontTx/>
              <a:buNone/>
            </a:pPr>
            <a:r>
              <a:rPr lang="en-GB" altLang="en-US" sz="4800" b="1" dirty="0">
                <a:latin typeface="Times New Roman" pitchFamily="18" charset="0"/>
                <a:cs typeface="Times New Roman" pitchFamily="18" charset="0"/>
              </a:rPr>
              <a:t>Islam to become biggest faith.</a:t>
            </a:r>
          </a:p>
          <a:p>
            <a:pPr algn="ctr" eaLnBrk="1" hangingPunct="1">
              <a:lnSpc>
                <a:spcPts val="1800"/>
              </a:lnSpc>
              <a:spcBef>
                <a:spcPct val="0"/>
              </a:spcBef>
              <a:spcAft>
                <a:spcPts val="1800"/>
              </a:spcAft>
              <a:buFontTx/>
              <a:buNone/>
            </a:pPr>
            <a:endParaRPr lang="en-GB" altLang="en-US" sz="4800" b="1" dirty="0">
              <a:latin typeface="Times New Roman" pitchFamily="18" charset="0"/>
              <a:cs typeface="Times New Roman" pitchFamily="18" charset="0"/>
            </a:endParaRPr>
          </a:p>
        </p:txBody>
      </p:sp>
      <p:sp>
        <p:nvSpPr>
          <p:cNvPr id="7" name="Rectangle 6"/>
          <p:cNvSpPr>
            <a:spLocks noChangeArrowheads="1"/>
          </p:cNvSpPr>
          <p:nvPr/>
        </p:nvSpPr>
        <p:spPr bwMode="auto">
          <a:xfrm>
            <a:off x="1625600" y="841375"/>
            <a:ext cx="897572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00"/>
              </a:lnSpc>
              <a:spcBef>
                <a:spcPct val="0"/>
              </a:spcBef>
              <a:spcAft>
                <a:spcPts val="1800"/>
              </a:spcAft>
              <a:buFontTx/>
              <a:buNone/>
            </a:pPr>
            <a:r>
              <a:rPr lang="en-GB" altLang="en-US" sz="5400" b="1">
                <a:solidFill>
                  <a:srgbClr val="FFFF00"/>
                </a:solidFill>
                <a:latin typeface="Times New Roman" pitchFamily="18" charset="0"/>
                <a:cs typeface="Times New Roman" pitchFamily="18" charset="0"/>
              </a:rPr>
              <a:t>The Challenge of Christianity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anim calcmode="lin" valueType="num">
                                      <p:cBhvr>
                                        <p:cTn id="18" dur="1000" fill="hold"/>
                                        <p:tgtEl>
                                          <p:spTgt spid="7"/>
                                        </p:tgtEl>
                                        <p:attrNameLst>
                                          <p:attrName>ppt_x</p:attrName>
                                        </p:attrNameLst>
                                      </p:cBhvr>
                                      <p:tavLst>
                                        <p:tav tm="0">
                                          <p:val>
                                            <p:strVal val="#ppt_x"/>
                                          </p:val>
                                        </p:tav>
                                        <p:tav tm="100000">
                                          <p:val>
                                            <p:strVal val="#ppt_x"/>
                                          </p:val>
                                        </p:tav>
                                      </p:tavLst>
                                    </p:anim>
                                    <p:anim calcmode="lin" valueType="num">
                                      <p:cBhvr>
                                        <p:cTn id="1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1625600" y="841375"/>
            <a:ext cx="897572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00"/>
              </a:lnSpc>
              <a:spcBef>
                <a:spcPct val="0"/>
              </a:spcBef>
              <a:spcAft>
                <a:spcPts val="1800"/>
              </a:spcAft>
              <a:buFontTx/>
              <a:buNone/>
            </a:pPr>
            <a:r>
              <a:rPr lang="en-GB" altLang="en-US" sz="5400" b="1">
                <a:solidFill>
                  <a:srgbClr val="FFFF00"/>
                </a:solidFill>
                <a:latin typeface="Times New Roman" pitchFamily="18" charset="0"/>
                <a:cs typeface="Times New Roman" pitchFamily="18" charset="0"/>
              </a:rPr>
              <a:t>The Challenge of Christianity</a:t>
            </a:r>
          </a:p>
        </p:txBody>
      </p:sp>
      <p:sp>
        <p:nvSpPr>
          <p:cNvPr id="2" name="Rectangle 1"/>
          <p:cNvSpPr>
            <a:spLocks noChangeArrowheads="1"/>
          </p:cNvSpPr>
          <p:nvPr/>
        </p:nvSpPr>
        <p:spPr bwMode="auto">
          <a:xfrm>
            <a:off x="727075" y="1624013"/>
            <a:ext cx="10766425" cy="3416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aseline="30000">
                <a:latin typeface="Times New Roman" pitchFamily="18" charset="0"/>
                <a:cs typeface="Times New Roman" pitchFamily="18" charset="0"/>
              </a:rPr>
              <a:t>21 </a:t>
            </a:r>
            <a:r>
              <a:rPr lang="en-GB" altLang="en-US" sz="3600">
                <a:latin typeface="Times New Roman" pitchFamily="18" charset="0"/>
                <a:cs typeface="Times New Roman" pitchFamily="18" charset="0"/>
              </a:rPr>
              <a:t>Then Peter came to Jesus and asked, “Lord, how many times shall I forgive my brother or sister who sins against me? Up to seven times?”</a:t>
            </a:r>
          </a:p>
          <a:p>
            <a:pPr eaLnBrk="1" hangingPunct="1">
              <a:lnSpc>
                <a:spcPct val="100000"/>
              </a:lnSpc>
              <a:spcBef>
                <a:spcPct val="0"/>
              </a:spcBef>
              <a:buFontTx/>
              <a:buNone/>
            </a:pPr>
            <a:r>
              <a:rPr lang="en-GB" altLang="en-US" sz="3600" baseline="30000">
                <a:latin typeface="Times New Roman" pitchFamily="18" charset="0"/>
                <a:cs typeface="Times New Roman" pitchFamily="18" charset="0"/>
              </a:rPr>
              <a:t>22 </a:t>
            </a:r>
            <a:r>
              <a:rPr lang="en-GB" altLang="en-US" sz="3600">
                <a:latin typeface="Times New Roman" pitchFamily="18" charset="0"/>
                <a:cs typeface="Times New Roman" pitchFamily="18" charset="0"/>
              </a:rPr>
              <a:t>Jesus answered, “I tell you, not seven times, but seventy-seven times. </a:t>
            </a:r>
          </a:p>
          <a:p>
            <a:pPr eaLnBrk="1" hangingPunct="1">
              <a:lnSpc>
                <a:spcPct val="100000"/>
              </a:lnSpc>
              <a:spcBef>
                <a:spcPct val="0"/>
              </a:spcBef>
              <a:buFontTx/>
              <a:buNone/>
            </a:pPr>
            <a:r>
              <a:rPr lang="en-GB" altLang="en-US" sz="3600" b="1" i="1">
                <a:solidFill>
                  <a:srgbClr val="FF0000"/>
                </a:solidFill>
                <a:latin typeface="Times New Roman" pitchFamily="18" charset="0"/>
                <a:cs typeface="Times New Roman" pitchFamily="18" charset="0"/>
              </a:rPr>
              <a:t>Matthew 18:21-22 (NIV)</a:t>
            </a:r>
            <a:endParaRPr lang="en-GB" altLang="en-US" sz="3600" b="1" i="1" baseline="30000">
              <a:solidFill>
                <a:srgbClr val="FF0000"/>
              </a:solidFill>
              <a:latin typeface="Times New Roman" pitchFamily="18" charset="0"/>
              <a:cs typeface="Times New Roman" pitchFamily="18" charset="0"/>
            </a:endParaRPr>
          </a:p>
        </p:txBody>
      </p:sp>
      <p:sp>
        <p:nvSpPr>
          <p:cNvPr id="3" name="Rectangle 2"/>
          <p:cNvSpPr>
            <a:spLocks noChangeArrowheads="1"/>
          </p:cNvSpPr>
          <p:nvPr/>
        </p:nvSpPr>
        <p:spPr bwMode="auto">
          <a:xfrm>
            <a:off x="4095750" y="5537200"/>
            <a:ext cx="35512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5400" b="1">
                <a:solidFill>
                  <a:schemeClr val="bg1"/>
                </a:solidFill>
                <a:latin typeface="Times New Roman" pitchFamily="18" charset="0"/>
                <a:cs typeface="Times New Roman" pitchFamily="18" charset="0"/>
              </a:rPr>
              <a:t>Impossible.</a:t>
            </a:r>
            <a:endParaRPr lang="en-GB" altLang="en-US" sz="54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arn(inVertical)">
                                      <p:cBhvr>
                                        <p:cTn id="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1625600" y="841375"/>
            <a:ext cx="8975725"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00"/>
              </a:lnSpc>
              <a:spcBef>
                <a:spcPct val="0"/>
              </a:spcBef>
              <a:spcAft>
                <a:spcPts val="1800"/>
              </a:spcAft>
              <a:buFontTx/>
              <a:buNone/>
            </a:pPr>
            <a:r>
              <a:rPr lang="en-GB" altLang="en-US" sz="5400" b="1">
                <a:solidFill>
                  <a:srgbClr val="FFFF00"/>
                </a:solidFill>
                <a:latin typeface="Times New Roman" pitchFamily="18" charset="0"/>
                <a:cs typeface="Times New Roman" pitchFamily="18" charset="0"/>
              </a:rPr>
              <a:t>The Challenge of Christianity</a:t>
            </a:r>
          </a:p>
        </p:txBody>
      </p:sp>
      <p:sp>
        <p:nvSpPr>
          <p:cNvPr id="2" name="Rectangle 1"/>
          <p:cNvSpPr>
            <a:spLocks noChangeArrowheads="1"/>
          </p:cNvSpPr>
          <p:nvPr/>
        </p:nvSpPr>
        <p:spPr bwMode="auto">
          <a:xfrm>
            <a:off x="727075" y="1624013"/>
            <a:ext cx="10766425" cy="3416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600" baseline="30000">
                <a:latin typeface="Times New Roman" pitchFamily="18" charset="0"/>
                <a:cs typeface="Times New Roman" pitchFamily="18" charset="0"/>
              </a:rPr>
              <a:t>8 </a:t>
            </a:r>
            <a:r>
              <a:rPr lang="en-GB" altLang="en-US" sz="3600">
                <a:latin typeface="Times New Roman" pitchFamily="18" charset="0"/>
                <a:cs typeface="Times New Roman" pitchFamily="18" charset="0"/>
              </a:rPr>
              <a:t>Jesus replied, “Moses permitted you to divorce your wives because your hearts were hard. But it was not this way from the beginning. </a:t>
            </a:r>
            <a:r>
              <a:rPr lang="en-GB" altLang="en-US" sz="3600" baseline="30000">
                <a:latin typeface="Times New Roman" pitchFamily="18" charset="0"/>
                <a:cs typeface="Times New Roman" pitchFamily="18" charset="0"/>
              </a:rPr>
              <a:t>9 </a:t>
            </a:r>
            <a:r>
              <a:rPr lang="en-GB" altLang="en-US" sz="3600">
                <a:latin typeface="Times New Roman" pitchFamily="18" charset="0"/>
                <a:cs typeface="Times New Roman" pitchFamily="18" charset="0"/>
              </a:rPr>
              <a:t>I tell you that anyone who divorces his wife, except for sexual immorality, and marries another woman commits adultery.”</a:t>
            </a:r>
          </a:p>
          <a:p>
            <a:pPr eaLnBrk="1" hangingPunct="1">
              <a:lnSpc>
                <a:spcPct val="100000"/>
              </a:lnSpc>
              <a:spcBef>
                <a:spcPct val="0"/>
              </a:spcBef>
              <a:buFontTx/>
              <a:buNone/>
            </a:pPr>
            <a:r>
              <a:rPr lang="en-GB" altLang="en-US" sz="3600" b="1" i="1">
                <a:solidFill>
                  <a:srgbClr val="FF0000"/>
                </a:solidFill>
                <a:latin typeface="Times New Roman" pitchFamily="18" charset="0"/>
                <a:cs typeface="Times New Roman" pitchFamily="18" charset="0"/>
              </a:rPr>
              <a:t>Matthew 19:8-9 (NIV)</a:t>
            </a:r>
            <a:endParaRPr lang="en-GB" altLang="en-US" sz="3600" b="1" i="1" baseline="30000">
              <a:solidFill>
                <a:srgbClr val="FF0000"/>
              </a:solidFill>
              <a:latin typeface="Times New Roman" pitchFamily="18" charset="0"/>
              <a:cs typeface="Times New Roman" pitchFamily="18" charset="0"/>
            </a:endParaRPr>
          </a:p>
        </p:txBody>
      </p:sp>
      <p:sp>
        <p:nvSpPr>
          <p:cNvPr id="3" name="Rectangle 2"/>
          <p:cNvSpPr>
            <a:spLocks noChangeArrowheads="1"/>
          </p:cNvSpPr>
          <p:nvPr/>
        </p:nvSpPr>
        <p:spPr bwMode="auto">
          <a:xfrm>
            <a:off x="3219450" y="5537200"/>
            <a:ext cx="57816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5400" b="1">
                <a:solidFill>
                  <a:schemeClr val="bg1"/>
                </a:solidFill>
                <a:latin typeface="Times New Roman" pitchFamily="18" charset="0"/>
                <a:cs typeface="Times New Roman" pitchFamily="18" charset="0"/>
              </a:rPr>
              <a:t>That is Impossible.</a:t>
            </a:r>
            <a:endParaRPr lang="en-GB" altLang="en-US" sz="54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arn(inVertical)">
                                      <p:cBhvr>
                                        <p:cTn id="2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865188" y="487363"/>
            <a:ext cx="37750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chemeClr val="bg1"/>
                </a:solidFill>
                <a:latin typeface="Times New Roman" pitchFamily="18" charset="0"/>
                <a:cs typeface="Times New Roman" pitchFamily="18" charset="0"/>
              </a:rPr>
              <a:t>Mark </a:t>
            </a:r>
            <a:r>
              <a:rPr lang="en-GB" altLang="en-US" sz="4400" b="1">
                <a:solidFill>
                  <a:schemeClr val="bg1"/>
                </a:solidFill>
                <a:latin typeface="Times New Roman" pitchFamily="18" charset="0"/>
                <a:cs typeface="Times New Roman" pitchFamily="18" charset="0"/>
              </a:rPr>
              <a:t>10:17-22 </a:t>
            </a:r>
            <a:endParaRPr lang="en-GB" altLang="en-US" sz="4400">
              <a:solidFill>
                <a:schemeClr val="bg1"/>
              </a:solidFill>
            </a:endParaRPr>
          </a:p>
        </p:txBody>
      </p:sp>
      <p:sp>
        <p:nvSpPr>
          <p:cNvPr id="5" name="Rectangle 4"/>
          <p:cNvSpPr>
            <a:spLocks noChangeArrowheads="1"/>
          </p:cNvSpPr>
          <p:nvPr/>
        </p:nvSpPr>
        <p:spPr bwMode="auto">
          <a:xfrm>
            <a:off x="6108700" y="611188"/>
            <a:ext cx="45545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chemeClr val="bg1"/>
                </a:solidFill>
                <a:latin typeface="Times New Roman" pitchFamily="18" charset="0"/>
                <a:cs typeface="Times New Roman" pitchFamily="18" charset="0"/>
              </a:rPr>
              <a:t>Matthew 19:16-22</a:t>
            </a:r>
            <a:endParaRPr lang="en-GB" altLang="en-US" sz="4400">
              <a:solidFill>
                <a:schemeClr val="bg1"/>
              </a:solidFill>
            </a:endParaRPr>
          </a:p>
        </p:txBody>
      </p:sp>
      <p:sp>
        <p:nvSpPr>
          <p:cNvPr id="8" name="Rectangle 7"/>
          <p:cNvSpPr>
            <a:spLocks noChangeArrowheads="1"/>
          </p:cNvSpPr>
          <p:nvPr/>
        </p:nvSpPr>
        <p:spPr bwMode="auto">
          <a:xfrm>
            <a:off x="2343150" y="1381125"/>
            <a:ext cx="670083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b="1">
                <a:solidFill>
                  <a:srgbClr val="FFFF00"/>
                </a:solidFill>
                <a:latin typeface="Times New Roman" pitchFamily="18" charset="0"/>
                <a:cs typeface="Times New Roman" pitchFamily="18" charset="0"/>
              </a:rPr>
              <a:t>Jesus and the rich young man</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30575" y="2089150"/>
            <a:ext cx="4727575" cy="372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623888" y="5872163"/>
            <a:ext cx="104917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600" b="1">
                <a:solidFill>
                  <a:schemeClr val="bg1"/>
                </a:solidFill>
                <a:latin typeface="Times New Roman" pitchFamily="18" charset="0"/>
                <a:cs typeface="Times New Roman" pitchFamily="18" charset="0"/>
              </a:rPr>
              <a:t>For the rich, young man his “other god” was wealth.</a:t>
            </a:r>
            <a:endParaRPr lang="en-GB" altLang="en-US" sz="36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barn(inVertical)">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 name="Rectangle 9"/>
          <p:cNvSpPr>
            <a:spLocks noChangeArrowheads="1"/>
          </p:cNvSpPr>
          <p:nvPr/>
        </p:nvSpPr>
        <p:spPr bwMode="auto">
          <a:xfrm>
            <a:off x="561975" y="306388"/>
            <a:ext cx="11071225" cy="215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000">
                <a:solidFill>
                  <a:schemeClr val="bg1"/>
                </a:solidFill>
                <a:latin typeface="Times New Roman" pitchFamily="18" charset="0"/>
                <a:cs typeface="Times New Roman" pitchFamily="18" charset="0"/>
              </a:rPr>
              <a:t>The disciples were even more amazed, and said to each other, </a:t>
            </a:r>
          </a:p>
          <a:p>
            <a:pPr eaLnBrk="1" hangingPunct="1">
              <a:lnSpc>
                <a:spcPct val="100000"/>
              </a:lnSpc>
              <a:spcBef>
                <a:spcPct val="0"/>
              </a:spcBef>
              <a:buFontTx/>
              <a:buNone/>
            </a:pPr>
            <a:r>
              <a:rPr lang="en-GB" altLang="en-US" sz="5400" b="1">
                <a:solidFill>
                  <a:schemeClr val="bg1"/>
                </a:solidFill>
                <a:latin typeface="Times New Roman" pitchFamily="18" charset="0"/>
                <a:cs typeface="Times New Roman" pitchFamily="18" charset="0"/>
              </a:rPr>
              <a:t>“Who then can be saved?”</a:t>
            </a:r>
          </a:p>
        </p:txBody>
      </p:sp>
      <p:sp>
        <p:nvSpPr>
          <p:cNvPr id="11" name="Rectangle 10"/>
          <p:cNvSpPr>
            <a:spLocks noChangeArrowheads="1"/>
          </p:cNvSpPr>
          <p:nvPr/>
        </p:nvSpPr>
        <p:spPr bwMode="auto">
          <a:xfrm>
            <a:off x="1062038" y="3092450"/>
            <a:ext cx="10072687" cy="30464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800">
                <a:latin typeface="Times New Roman" pitchFamily="18" charset="0"/>
                <a:cs typeface="Times New Roman" pitchFamily="18" charset="0"/>
              </a:rPr>
              <a:t>Jesus looked at them and said, “With man this is impossible, but not with God; all things are possible with God.”</a:t>
            </a:r>
          </a:p>
          <a:p>
            <a:pPr algn="just" eaLnBrk="1" hangingPunct="1">
              <a:lnSpc>
                <a:spcPct val="100000"/>
              </a:lnSpc>
              <a:spcBef>
                <a:spcPct val="0"/>
              </a:spcBef>
              <a:buFontTx/>
              <a:buNone/>
            </a:pPr>
            <a:r>
              <a:rPr lang="en-GB" altLang="en-US" sz="4800" b="1" i="1">
                <a:solidFill>
                  <a:srgbClr val="FF0000"/>
                </a:solidFill>
                <a:latin typeface="Times New Roman" pitchFamily="18" charset="0"/>
                <a:cs typeface="Times New Roman" pitchFamily="18" charset="0"/>
              </a:rPr>
              <a:t>Mark 10:27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 name="Rectangle 10"/>
          <p:cNvSpPr>
            <a:spLocks noChangeArrowheads="1"/>
          </p:cNvSpPr>
          <p:nvPr/>
        </p:nvSpPr>
        <p:spPr bwMode="auto">
          <a:xfrm>
            <a:off x="1062038" y="3092450"/>
            <a:ext cx="10072687"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800">
                <a:latin typeface="Times New Roman" pitchFamily="18" charset="0"/>
                <a:cs typeface="Times New Roman" pitchFamily="18" charset="0"/>
              </a:rPr>
              <a:t>…but not with God; all things are possible with God.”</a:t>
            </a:r>
          </a:p>
          <a:p>
            <a:pPr algn="just" eaLnBrk="1" hangingPunct="1">
              <a:lnSpc>
                <a:spcPct val="100000"/>
              </a:lnSpc>
              <a:spcBef>
                <a:spcPct val="0"/>
              </a:spcBef>
              <a:buFontTx/>
              <a:buNone/>
            </a:pPr>
            <a:r>
              <a:rPr lang="en-GB" altLang="en-US" sz="4800" b="1" i="1">
                <a:solidFill>
                  <a:srgbClr val="FF0000"/>
                </a:solidFill>
                <a:latin typeface="Times New Roman" pitchFamily="18" charset="0"/>
                <a:cs typeface="Times New Roman" pitchFamily="18" charset="0"/>
              </a:rPr>
              <a:t>Mark 10:27 (NIV)</a:t>
            </a:r>
          </a:p>
        </p:txBody>
      </p:sp>
      <p:sp>
        <p:nvSpPr>
          <p:cNvPr id="2" name="Rectangle 1"/>
          <p:cNvSpPr>
            <a:spLocks noChangeArrowheads="1"/>
          </p:cNvSpPr>
          <p:nvPr/>
        </p:nvSpPr>
        <p:spPr bwMode="auto">
          <a:xfrm>
            <a:off x="3005138" y="317500"/>
            <a:ext cx="55626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How is that possible?</a:t>
            </a:r>
            <a:r>
              <a:rPr lang="en-GB" altLang="en-US" sz="4400">
                <a:solidFill>
                  <a:srgbClr val="FFFF00"/>
                </a:solidFill>
                <a:latin typeface="Times New Roman" pitchFamily="18" charset="0"/>
                <a:cs typeface="Times New Roman" pitchFamily="18" charset="0"/>
              </a:rPr>
              <a:t>  </a:t>
            </a:r>
            <a:endParaRPr lang="en-GB" altLang="en-US" sz="4400">
              <a:solidFill>
                <a:srgbClr val="FFFF00"/>
              </a:solidFill>
            </a:endParaRPr>
          </a:p>
        </p:txBody>
      </p:sp>
      <p:sp>
        <p:nvSpPr>
          <p:cNvPr id="3" name="Rectangle 2"/>
          <p:cNvSpPr>
            <a:spLocks noChangeArrowheads="1"/>
          </p:cNvSpPr>
          <p:nvPr/>
        </p:nvSpPr>
        <p:spPr bwMode="auto">
          <a:xfrm>
            <a:off x="1106488" y="1852613"/>
            <a:ext cx="9983787"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00"/>
              </a:lnSpc>
              <a:spcBef>
                <a:spcPct val="0"/>
              </a:spcBef>
              <a:spcAft>
                <a:spcPts val="1800"/>
              </a:spcAft>
              <a:buFontTx/>
              <a:buNone/>
            </a:pPr>
            <a:r>
              <a:rPr lang="en-GB" altLang="en-US" sz="4000" b="1">
                <a:solidFill>
                  <a:schemeClr val="bg1"/>
                </a:solidFill>
                <a:latin typeface="Times New Roman" pitchFamily="18" charset="0"/>
                <a:cs typeface="Times New Roman" pitchFamily="18" charset="0"/>
              </a:rPr>
              <a:t>It is impossible from the world’s perspective.</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 name="Rectangle 10"/>
          <p:cNvSpPr>
            <a:spLocks noChangeArrowheads="1"/>
          </p:cNvSpPr>
          <p:nvPr/>
        </p:nvSpPr>
        <p:spPr bwMode="auto">
          <a:xfrm>
            <a:off x="1062038" y="3092450"/>
            <a:ext cx="10072687"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4800">
                <a:latin typeface="Times New Roman" pitchFamily="18" charset="0"/>
                <a:cs typeface="Times New Roman" pitchFamily="18" charset="0"/>
              </a:rPr>
              <a:t>…but not with God; all things are possible with God.”</a:t>
            </a:r>
          </a:p>
          <a:p>
            <a:pPr algn="just" eaLnBrk="1" hangingPunct="1">
              <a:lnSpc>
                <a:spcPct val="100000"/>
              </a:lnSpc>
              <a:spcBef>
                <a:spcPct val="0"/>
              </a:spcBef>
              <a:buFontTx/>
              <a:buNone/>
            </a:pPr>
            <a:r>
              <a:rPr lang="en-GB" altLang="en-US" sz="4800" b="1" i="1">
                <a:solidFill>
                  <a:srgbClr val="FF0000"/>
                </a:solidFill>
                <a:latin typeface="Times New Roman" pitchFamily="18" charset="0"/>
                <a:cs typeface="Times New Roman" pitchFamily="18" charset="0"/>
              </a:rPr>
              <a:t>Mark 10:27 (NIV)</a:t>
            </a:r>
          </a:p>
        </p:txBody>
      </p:sp>
      <p:sp>
        <p:nvSpPr>
          <p:cNvPr id="2" name="Rectangle 1"/>
          <p:cNvSpPr>
            <a:spLocks noChangeArrowheads="1"/>
          </p:cNvSpPr>
          <p:nvPr/>
        </p:nvSpPr>
        <p:spPr bwMode="auto">
          <a:xfrm>
            <a:off x="3005138" y="317500"/>
            <a:ext cx="55626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How is that possible?</a:t>
            </a:r>
            <a:r>
              <a:rPr lang="en-GB" altLang="en-US" sz="4400">
                <a:solidFill>
                  <a:srgbClr val="FFFF00"/>
                </a:solidFill>
                <a:latin typeface="Times New Roman" pitchFamily="18" charset="0"/>
                <a:cs typeface="Times New Roman" pitchFamily="18" charset="0"/>
              </a:rPr>
              <a:t>  </a:t>
            </a:r>
            <a:endParaRPr lang="en-GB" altLang="en-US" sz="4400">
              <a:solidFill>
                <a:srgbClr val="FFFF00"/>
              </a:solidFill>
            </a:endParaRPr>
          </a:p>
        </p:txBody>
      </p:sp>
      <p:sp>
        <p:nvSpPr>
          <p:cNvPr id="3" name="Rectangle 2"/>
          <p:cNvSpPr>
            <a:spLocks noChangeArrowheads="1"/>
          </p:cNvSpPr>
          <p:nvPr/>
        </p:nvSpPr>
        <p:spPr bwMode="auto">
          <a:xfrm>
            <a:off x="1106488" y="1852613"/>
            <a:ext cx="9983787"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ts val="1800"/>
              </a:lnSpc>
              <a:spcBef>
                <a:spcPct val="0"/>
              </a:spcBef>
              <a:spcAft>
                <a:spcPts val="1800"/>
              </a:spcAft>
              <a:buFontTx/>
              <a:buNone/>
            </a:pPr>
            <a:r>
              <a:rPr lang="en-GB" altLang="en-US" sz="4000" b="1">
                <a:solidFill>
                  <a:schemeClr val="bg1"/>
                </a:solidFill>
                <a:latin typeface="Times New Roman" pitchFamily="18" charset="0"/>
                <a:cs typeface="Times New Roman" pitchFamily="18" charset="0"/>
              </a:rPr>
              <a:t>It is impossible from the world’s perspective.</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TotalTime>
  <Words>319</Words>
  <Application>Microsoft Office PowerPoint</Application>
  <PresentationFormat>Custom</PresentationFormat>
  <Paragraphs>48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16</cp:revision>
  <dcterms:created xsi:type="dcterms:W3CDTF">2017-09-01T21:11:13Z</dcterms:created>
  <dcterms:modified xsi:type="dcterms:W3CDTF">2017-09-12T12:22:07Z</dcterms:modified>
</cp:coreProperties>
</file>