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Justin_Gatlin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74E4C-91B4-440A-BB65-FB68658C02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Psalm 96 - He is coming!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7330CE-CE94-4400-9F78-B7EA540305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3872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77D78-1A6E-4F85-AB8D-E229AE955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079918"/>
          </a:xfrm>
        </p:spPr>
        <p:txBody>
          <a:bodyPr>
            <a:normAutofit fontScale="90000"/>
          </a:bodyPr>
          <a:lstStyle/>
          <a:p>
            <a:r>
              <a:rPr lang="en-GB" sz="6000" dirty="0"/>
              <a:t>Ascribe to the </a:t>
            </a:r>
            <a:r>
              <a:rPr lang="en-GB" sz="6000" cap="small" dirty="0"/>
              <a:t>Lord</a:t>
            </a:r>
            <a:r>
              <a:rPr lang="en-GB" sz="6000" dirty="0"/>
              <a:t>, all you families of nations,</a:t>
            </a:r>
            <a:br>
              <a:rPr lang="en-GB" sz="6000" dirty="0"/>
            </a:br>
            <a:r>
              <a:rPr lang="en-GB" sz="6000" dirty="0"/>
              <a:t>    ascribe to the </a:t>
            </a:r>
            <a:r>
              <a:rPr lang="en-GB" sz="6000" cap="small" dirty="0"/>
              <a:t>Lord</a:t>
            </a:r>
            <a:r>
              <a:rPr lang="en-GB" sz="6000" dirty="0"/>
              <a:t> glory and strength.</a:t>
            </a:r>
            <a:br>
              <a:rPr lang="en-GB" sz="6000" dirty="0"/>
            </a:br>
            <a:r>
              <a:rPr lang="en-GB" sz="6000" baseline="30000" dirty="0"/>
              <a:t> </a:t>
            </a:r>
            <a:r>
              <a:rPr lang="en-GB" sz="6000" dirty="0"/>
              <a:t>Ascribe to the </a:t>
            </a:r>
            <a:r>
              <a:rPr lang="en-GB" sz="6000" cap="small" dirty="0"/>
              <a:t>Lord</a:t>
            </a:r>
            <a:r>
              <a:rPr lang="en-GB" sz="6000" dirty="0"/>
              <a:t> the glory due his name;</a:t>
            </a:r>
            <a:br>
              <a:rPr lang="en-GB" sz="6000" dirty="0"/>
            </a:br>
            <a:r>
              <a:rPr lang="en-GB" sz="2400" dirty="0"/>
              <a:t>Psalm 96 7-8a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3460245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2E102-0797-431D-852A-781618C5D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4384398"/>
          </a:xfrm>
        </p:spPr>
        <p:txBody>
          <a:bodyPr>
            <a:normAutofit/>
          </a:bodyPr>
          <a:lstStyle/>
          <a:p>
            <a:r>
              <a:rPr lang="en-GB" dirty="0"/>
              <a:t>Sing to the </a:t>
            </a:r>
            <a:r>
              <a:rPr lang="en-GB" cap="small" dirty="0"/>
              <a:t>Lord</a:t>
            </a:r>
            <a:r>
              <a:rPr lang="en-GB" dirty="0"/>
              <a:t> a new song;</a:t>
            </a:r>
            <a:br>
              <a:rPr lang="en-GB" dirty="0"/>
            </a:br>
            <a:r>
              <a:rPr lang="en-GB" dirty="0"/>
              <a:t>    sing to the </a:t>
            </a:r>
            <a:r>
              <a:rPr lang="en-GB" cap="small" dirty="0"/>
              <a:t>Lord</a:t>
            </a:r>
            <a:r>
              <a:rPr lang="en-GB" dirty="0"/>
              <a:t>, all the earth.</a:t>
            </a:r>
            <a:r>
              <a:rPr lang="en-GB" baseline="30000" dirty="0"/>
              <a:t>2 </a:t>
            </a:r>
            <a:r>
              <a:rPr lang="en-GB" dirty="0"/>
              <a:t>Sing to the </a:t>
            </a:r>
            <a:r>
              <a:rPr lang="en-GB" cap="small" dirty="0"/>
              <a:t>Lord</a:t>
            </a:r>
            <a:r>
              <a:rPr lang="en-GB" dirty="0"/>
              <a:t>, praise his name;</a:t>
            </a:r>
            <a:br>
              <a:rPr lang="en-GB" dirty="0"/>
            </a:br>
            <a:r>
              <a:rPr lang="en-GB" dirty="0"/>
              <a:t>    proclaim his salvation day after day.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B31C27-3148-43A7-9510-B69A4A8A66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8491" y="5582478"/>
            <a:ext cx="8689976" cy="1371599"/>
          </a:xfrm>
        </p:spPr>
        <p:txBody>
          <a:bodyPr/>
          <a:lstStyle/>
          <a:p>
            <a:r>
              <a:rPr lang="en-GB" dirty="0"/>
              <a:t>Psalm 96:1-2</a:t>
            </a:r>
          </a:p>
        </p:txBody>
      </p:sp>
    </p:spTree>
    <p:extLst>
      <p:ext uri="{BB962C8B-B14F-4D97-AF65-F5344CB8AC3E}">
        <p14:creationId xmlns:p14="http://schemas.microsoft.com/office/powerpoint/2010/main" val="3281692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99C30-22E9-49BD-99A6-10AF6B038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867883"/>
          </a:xfrm>
        </p:spPr>
        <p:txBody>
          <a:bodyPr>
            <a:normAutofit/>
          </a:bodyPr>
          <a:lstStyle/>
          <a:p>
            <a:r>
              <a:rPr lang="en-GB" sz="5400" dirty="0"/>
              <a:t>…for he comes,</a:t>
            </a:r>
            <a:br>
              <a:rPr lang="en-GB" sz="5400" dirty="0"/>
            </a:br>
            <a:r>
              <a:rPr lang="en-GB" sz="5400" dirty="0"/>
              <a:t>    he comes to judge the earth.</a:t>
            </a:r>
            <a:br>
              <a:rPr lang="en-GB" sz="5400" dirty="0"/>
            </a:br>
            <a:r>
              <a:rPr lang="en-GB" sz="5400" dirty="0"/>
              <a:t>He will judge the world in righteousness</a:t>
            </a:r>
            <a:br>
              <a:rPr lang="en-GB" sz="5400" dirty="0"/>
            </a:br>
            <a:r>
              <a:rPr lang="en-GB" sz="5400" dirty="0"/>
              <a:t>    and the peoples in his truth.</a:t>
            </a:r>
            <a:br>
              <a:rPr lang="en-GB" sz="5400" dirty="0"/>
            </a:br>
            <a:r>
              <a:rPr lang="en-GB" sz="2400" dirty="0"/>
              <a:t>Psalm 96:13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65028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A00C8-C781-4EEE-8D73-4CD52D887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198BBB-B038-4950-9136-FD9784DF2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214190" y="618516"/>
            <a:ext cx="3829879" cy="5640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8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28B93-00B2-4C17-93FA-A1EF22FF54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2977188"/>
            <a:ext cx="8689976" cy="2509213"/>
          </a:xfrm>
        </p:spPr>
        <p:txBody>
          <a:bodyPr>
            <a:noAutofit/>
          </a:bodyPr>
          <a:lstStyle/>
          <a:p>
            <a:r>
              <a:rPr lang="en-GB" sz="3600" dirty="0"/>
              <a:t>Let the heavens rejoice, let the earth be glad;</a:t>
            </a:r>
            <a:br>
              <a:rPr lang="en-GB" sz="3600" dirty="0"/>
            </a:br>
            <a:r>
              <a:rPr lang="en-GB" sz="3600" dirty="0"/>
              <a:t>    let the sea resound, and all that is in it.</a:t>
            </a:r>
            <a:br>
              <a:rPr lang="en-GB" sz="3600" dirty="0"/>
            </a:br>
            <a:r>
              <a:rPr lang="en-GB" sz="3600" baseline="30000" dirty="0"/>
              <a:t>12 </a:t>
            </a:r>
            <a:r>
              <a:rPr lang="en-GB" sz="3600" dirty="0"/>
              <a:t>Let the fields be jubilant, and everything in them;</a:t>
            </a:r>
            <a:br>
              <a:rPr lang="en-GB" sz="3600" dirty="0"/>
            </a:br>
            <a:r>
              <a:rPr lang="en-GB" sz="3600" dirty="0"/>
              <a:t>    let all the trees of the forest sing for joy.</a:t>
            </a:r>
            <a:br>
              <a:rPr lang="en-GB" sz="3600" dirty="0"/>
            </a:br>
            <a:r>
              <a:rPr lang="en-GB" sz="3600" baseline="30000" dirty="0"/>
              <a:t>13 </a:t>
            </a:r>
            <a:r>
              <a:rPr lang="en-GB" sz="3600" dirty="0"/>
              <a:t>Let all creation rejoice before the </a:t>
            </a:r>
            <a:r>
              <a:rPr lang="en-GB" sz="3600" cap="small" dirty="0"/>
              <a:t>Lord</a:t>
            </a:r>
            <a:r>
              <a:rPr lang="en-GB" sz="3600" dirty="0"/>
              <a:t>, for he comes,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A07ACD-3CB0-430C-BD54-1F6247453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5486401"/>
            <a:ext cx="8689976" cy="1371599"/>
          </a:xfrm>
        </p:spPr>
        <p:txBody>
          <a:bodyPr/>
          <a:lstStyle/>
          <a:p>
            <a:r>
              <a:rPr lang="en-GB" dirty="0"/>
              <a:t>Psalm 96:11-13</a:t>
            </a:r>
          </a:p>
        </p:txBody>
      </p:sp>
    </p:spTree>
    <p:extLst>
      <p:ext uri="{BB962C8B-B14F-4D97-AF65-F5344CB8AC3E}">
        <p14:creationId xmlns:p14="http://schemas.microsoft.com/office/powerpoint/2010/main" val="1783198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F0176-0954-4A70-822F-EDF9CF8EE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600" dirty="0"/>
              <a:t>Joy to the world! The lord is come.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27160-2077-4ECF-9DD5-02F49A0842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433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547C5-1C18-4C9C-B470-368ADC30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692E6A-3531-422B-8F4B-35F0BFE376D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481914" y="2291"/>
            <a:ext cx="9066816" cy="6800112"/>
          </a:xfrm>
        </p:spPr>
      </p:pic>
    </p:spTree>
    <p:extLst>
      <p:ext uri="{BB962C8B-B14F-4D97-AF65-F5344CB8AC3E}">
        <p14:creationId xmlns:p14="http://schemas.microsoft.com/office/powerpoint/2010/main" val="4089924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EA69C-B1A6-42AA-B3F5-76FAE0A04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708857"/>
          </a:xfrm>
        </p:spPr>
        <p:txBody>
          <a:bodyPr>
            <a:normAutofit/>
          </a:bodyPr>
          <a:lstStyle/>
          <a:p>
            <a:r>
              <a:rPr lang="en-GB" sz="6000" dirty="0"/>
              <a:t>Declare his glory among the nations, </a:t>
            </a:r>
            <a:br>
              <a:rPr lang="en-GB" sz="6000" dirty="0"/>
            </a:br>
            <a:r>
              <a:rPr lang="en-GB" sz="6000" dirty="0"/>
              <a:t>his marvellous deeds among all peoples.</a:t>
            </a:r>
            <a:br>
              <a:rPr lang="en-GB" sz="6000" dirty="0"/>
            </a:br>
            <a:r>
              <a:rPr lang="en-GB" sz="2400" dirty="0"/>
              <a:t>Verse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9371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44764-8F1A-4655-B78E-BEE7E4B8B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523" y="1016082"/>
            <a:ext cx="10364451" cy="4894387"/>
          </a:xfrm>
        </p:spPr>
        <p:txBody>
          <a:bodyPr/>
          <a:lstStyle/>
          <a:p>
            <a:r>
              <a:rPr lang="en-GB" sz="6000" dirty="0"/>
              <a:t>Ascribe to the lord, o families of nations,</a:t>
            </a:r>
            <a:br>
              <a:rPr lang="en-GB" sz="6000" dirty="0"/>
            </a:br>
            <a:r>
              <a:rPr lang="en-GB" sz="6000" dirty="0"/>
              <a:t>ascribe to the lord glory and strength!</a:t>
            </a:r>
            <a:br>
              <a:rPr lang="en-GB" sz="6000" dirty="0"/>
            </a:br>
            <a:r>
              <a:rPr lang="en-GB" sz="2000" dirty="0"/>
              <a:t>Verse 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90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DE40D-3A59-4783-A522-13B246BF0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854631"/>
          </a:xfrm>
        </p:spPr>
        <p:txBody>
          <a:bodyPr/>
          <a:lstStyle/>
          <a:p>
            <a:r>
              <a:rPr lang="en-GB" sz="6000" dirty="0"/>
              <a:t>Say among the nations, “the LORD reigns!”</a:t>
            </a:r>
            <a:br>
              <a:rPr lang="en-GB" dirty="0"/>
            </a:br>
            <a:r>
              <a:rPr lang="en-GB" sz="2400" dirty="0"/>
              <a:t>verse 10a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8310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3ECAD-F767-4574-96D2-E7E2F40FF3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6000" dirty="0"/>
              <a:t>…and all peoples on earth will be blessed through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54B26-753E-43E7-AC90-18759DC3F8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Genesis 12:3</a:t>
            </a:r>
          </a:p>
        </p:txBody>
      </p:sp>
    </p:spTree>
    <p:extLst>
      <p:ext uri="{BB962C8B-B14F-4D97-AF65-F5344CB8AC3E}">
        <p14:creationId xmlns:p14="http://schemas.microsoft.com/office/powerpoint/2010/main" val="1657110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89C1B-99EC-479A-889D-BB595B13F9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6000" dirty="0"/>
              <a:t>Say among the nations, “The lord reigns.”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30F0E-4359-4361-8D1F-4B5C041C91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Verse 10a</a:t>
            </a:r>
          </a:p>
        </p:txBody>
      </p:sp>
    </p:spTree>
    <p:extLst>
      <p:ext uri="{BB962C8B-B14F-4D97-AF65-F5344CB8AC3E}">
        <p14:creationId xmlns:p14="http://schemas.microsoft.com/office/powerpoint/2010/main" val="2670064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D202A-718A-4DBF-AE06-2FE534356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788050"/>
          </a:xfrm>
        </p:spPr>
        <p:txBody>
          <a:bodyPr>
            <a:normAutofit fontScale="90000"/>
          </a:bodyPr>
          <a:lstStyle/>
          <a:p>
            <a:r>
              <a:rPr lang="en-GB" sz="6000" dirty="0"/>
              <a:t>From the west, people will fear the name of the lord, and from the rising of the sun, they will revere his glory.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F2910-9861-420C-BE9B-CB9A709323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5088835"/>
            <a:ext cx="8689976" cy="967408"/>
          </a:xfrm>
        </p:spPr>
        <p:txBody>
          <a:bodyPr>
            <a:normAutofit/>
          </a:bodyPr>
          <a:lstStyle/>
          <a:p>
            <a:r>
              <a:rPr lang="en-GB" dirty="0"/>
              <a:t>Isaiah 59:19a</a:t>
            </a:r>
          </a:p>
        </p:txBody>
      </p:sp>
    </p:spTree>
    <p:extLst>
      <p:ext uri="{BB962C8B-B14F-4D97-AF65-F5344CB8AC3E}">
        <p14:creationId xmlns:p14="http://schemas.microsoft.com/office/powerpoint/2010/main" val="1012258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850F0-9836-4977-AB30-688AB58AE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350728"/>
          </a:xfrm>
        </p:spPr>
        <p:txBody>
          <a:bodyPr>
            <a:noAutofit/>
          </a:bodyPr>
          <a:lstStyle/>
          <a:p>
            <a:r>
              <a:rPr lang="en-GB" sz="6000" dirty="0"/>
              <a:t>… my house will be called a house of prayer for all nations.</a:t>
            </a:r>
            <a:br>
              <a:rPr lang="en-GB" sz="6000" dirty="0"/>
            </a:br>
            <a:endParaRPr lang="en-GB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E46F6-3F4E-42FC-BD4D-333A1921DA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Isaiah 56:7B</a:t>
            </a:r>
          </a:p>
        </p:txBody>
      </p:sp>
    </p:spTree>
    <p:extLst>
      <p:ext uri="{BB962C8B-B14F-4D97-AF65-F5344CB8AC3E}">
        <p14:creationId xmlns:p14="http://schemas.microsoft.com/office/powerpoint/2010/main" val="247344616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158</TotalTime>
  <Words>154</Words>
  <Application>Microsoft Office PowerPoint</Application>
  <PresentationFormat>Widescreen</PresentationFormat>
  <Paragraphs>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Tw Cen MT</vt:lpstr>
      <vt:lpstr>Droplet</vt:lpstr>
      <vt:lpstr>Psalm 96 - He is coming! </vt:lpstr>
      <vt:lpstr>PowerPoint Presentation</vt:lpstr>
      <vt:lpstr>Declare his glory among the nations,  his marvellous deeds among all peoples. Verse 3</vt:lpstr>
      <vt:lpstr>Ascribe to the lord, o families of nations, ascribe to the lord glory and strength! Verse 7</vt:lpstr>
      <vt:lpstr>Say among the nations, “the LORD reigns!” verse 10a</vt:lpstr>
      <vt:lpstr>…and all peoples on earth will be blessed through you.</vt:lpstr>
      <vt:lpstr>Say among the nations, “The lord reigns.”</vt:lpstr>
      <vt:lpstr>From the west, people will fear the name of the lord, and from the rising of the sun, they will revere his glory.</vt:lpstr>
      <vt:lpstr>… my house will be called a house of prayer for all nations. </vt:lpstr>
      <vt:lpstr>Ascribe to the Lord, all you families of nations,     ascribe to the Lord glory and strength.  Ascribe to the Lord the glory due his name; Psalm 96 7-8a</vt:lpstr>
      <vt:lpstr>Sing to the Lord a new song;     sing to the Lord, all the earth.2 Sing to the Lord, praise his name;     proclaim his salvation day after day.</vt:lpstr>
      <vt:lpstr>…for he comes,     he comes to judge the earth. He will judge the world in righteousness     and the peoples in his truth. Psalm 96:13</vt:lpstr>
      <vt:lpstr>PowerPoint Presentation</vt:lpstr>
      <vt:lpstr>Let the heavens rejoice, let the earth be glad;     let the sea resound, and all that is in it. 12 Let the fields be jubilant, and everything in them;     let all the trees of the forest sing for joy. 13 Let all creation rejoice before the Lord, for he comes,</vt:lpstr>
      <vt:lpstr>Joy to the world! The lord is come.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96 - He is coming! </dc:title>
  <dc:creator>Deborah Stammers</dc:creator>
  <cp:lastModifiedBy>Deborah Stammers</cp:lastModifiedBy>
  <cp:revision>16</cp:revision>
  <dcterms:created xsi:type="dcterms:W3CDTF">2017-08-25T18:50:39Z</dcterms:created>
  <dcterms:modified xsi:type="dcterms:W3CDTF">2017-08-26T19:23:46Z</dcterms:modified>
</cp:coreProperties>
</file>