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70" r:id="rId12"/>
    <p:sldId id="271" r:id="rId13"/>
    <p:sldId id="265" r:id="rId14"/>
    <p:sldId id="272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0134D-9B79-4AF4-8495-2ED4786C6B2F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69722-C7AA-40DD-B3D2-B8942714A4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952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4A3C5-9432-40E4-955F-77EE4BA467FA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0B87B-3443-4B33-8DB9-69239A3AE3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05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1FE84-3699-4948-8BC5-9929B8AD5C82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779AA-9DF0-46A1-9B72-BEAF2EB016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672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1FA2-3989-4071-9309-9E61230C0CBE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3655F-5C96-4318-A54D-2AA23CA15A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90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094A-C180-4EC0-847A-979E63B35846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EF44-6BAA-4EE1-B1E8-9206EE10F0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644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B914B-1996-44F6-B925-F2F59B4329EC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60336-E37C-46CA-BA62-0C768875BB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877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E1EA-4033-4C00-BA10-7C10D86BF989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03876-FFB9-4C34-A8B3-EAA40AD91C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566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49E0A-CA7A-4B49-8AE0-2DF0BE786218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3B68D-F11B-41C2-840B-C63F61E0AE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875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32F53-A331-4FFA-BC77-22A0D0CB8564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8B32-5208-4F4F-A1A4-C658787213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53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6BDC9-97B8-45E7-A2B0-745992D8C973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40A4D-44BE-4E69-872C-CCFBF4FBE8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948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CFE5A-0628-438D-B096-7B785E6C7136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0E16D-92B3-409E-B9A1-249557B40D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70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918300-1F93-4E25-AC39-D0183E6724F0}" type="datetimeFigureOut">
              <a:rPr lang="en-GB"/>
              <a:pPr>
                <a:defRPr/>
              </a:pPr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BDA064-2A69-461F-8A42-5A3C029ED2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uk/url?sa=i&amp;rct=j&amp;q=&amp;esrc=s&amp;source=images&amp;cd=&amp;cad=rja&amp;uact=8&amp;ved=0ahUKEwjA39HhjebVAhXBblAKHVkiCs4QjRwIBw&amp;url=https%3A%2F%2Fwww.pinterest.com%2Fpin%2F371547037988753469%2F&amp;psig=AFQjCNGRzEo2NWBGo5hJYY2YkkYAt5XmOg&amp;ust=1503328538646587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860425" y="381000"/>
            <a:ext cx="10036175" cy="6124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Philippians 4:6-7, 10 (NIV)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not be anxious about anything, but in every situation, by prayer and petition, with thanksgiving, present your requests to God. </a:t>
            </a:r>
            <a:r>
              <a:rPr lang="en-US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the peace of God, which transcends all understanding, will guard your hearts and your minds in Christ Jesus…</a:t>
            </a:r>
            <a:r>
              <a:rPr lang="en-US" altLang="en-US" sz="4000" b="1" baseline="30000"/>
              <a:t> </a:t>
            </a:r>
            <a:r>
              <a:rPr lang="en-US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rejoiced greatly in the Lord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that at last you renewed your concern for me. Indeed, you were concerned, but you had no opportunity to show it…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4638" y="404813"/>
            <a:ext cx="12052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“We are not always called to understand but to stand”</a:t>
            </a:r>
            <a:endParaRPr lang="en-GB" altLang="en-US" sz="400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6588" y="1617663"/>
            <a:ext cx="10720387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2 Peter 3:9 (NIV)</a:t>
            </a:r>
            <a:endParaRPr lang="en-GB" altLang="en-US" sz="48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"The Lord is not slow in keeping His promise, as some understand slowness. </a:t>
            </a:r>
            <a:r>
              <a:rPr lang="en-GB" altLang="en-US" sz="4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 is patient 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with you, not wanting anyone to perish, but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everyone to come to repentance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."</a:t>
            </a:r>
            <a:endParaRPr lang="en-GB" altLang="en-US" sz="4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3688" y="5738813"/>
            <a:ext cx="12052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“We are not always called to understand but to stand”</a:t>
            </a:r>
            <a:endParaRPr lang="en-GB" altLang="en-US" sz="400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127250" y="342900"/>
            <a:ext cx="70358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are our priorities in life? </a:t>
            </a:r>
            <a:endParaRPr lang="en-GB" altLang="en-US" sz="40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70238" y="4244975"/>
            <a:ext cx="5203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what place is God?  </a:t>
            </a:r>
            <a:endParaRPr lang="en-GB" altLang="en-US" sz="4000" b="1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1108075"/>
            <a:ext cx="44958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21150" y="1073150"/>
            <a:ext cx="7496175" cy="4678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"Day by day and with each passing moment, 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Strength I find to meet my trials here; 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Trusting in my Father's wise bestowment, 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I've no cause for worry or for fear.”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CC"/>
                </a:solidFill>
              </a:rPr>
              <a:t>Swedish hymnist Lina Sandell Berg </a:t>
            </a:r>
            <a:endParaRPr lang="en-GB" altLang="en-US" sz="18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593725"/>
            <a:ext cx="3548063" cy="597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4675" y="1654175"/>
            <a:ext cx="10842625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can do all this through him who gives me strength.”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i="1">
                <a:latin typeface="Times New Roman" pitchFamily="18" charset="0"/>
                <a:cs typeface="Times New Roman" pitchFamily="18" charset="0"/>
              </a:rPr>
              <a:t>Philippians 4:13 (NIV)</a:t>
            </a:r>
            <a:endParaRPr lang="en-GB" altLang="en-US" sz="40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22463" y="417513"/>
            <a:ext cx="81486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Our source of power </a:t>
            </a:r>
            <a:endParaRPr lang="en-GB" altLang="en-US" sz="4800" b="1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6613" y="4849813"/>
            <a:ext cx="105806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How do you draw on the power of Christ? </a:t>
            </a:r>
            <a:endParaRPr lang="en-GB" altLang="en-US" sz="4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93975" y="3779838"/>
            <a:ext cx="66421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Christian is the glove. </a:t>
            </a:r>
            <a:endParaRPr lang="en-GB" altLang="en-US" sz="44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Image result for corrie ten boom glove illustra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175" y="169863"/>
            <a:ext cx="4098925" cy="307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5256213"/>
            <a:ext cx="12449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is the Holy Spirit (the hand) in us who does the work. </a:t>
            </a:r>
            <a:endParaRPr lang="en-GB" altLang="en-US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52513" y="430213"/>
            <a:ext cx="1117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you been content in all of circumstances you have faced? </a:t>
            </a:r>
            <a:endParaRPr lang="en-GB" altLang="en-US" sz="3200" b="1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2513" y="1754188"/>
            <a:ext cx="10036175" cy="3046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Philippians 4:6-7 (NIV)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US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not be anxious about anything, but in every situation, by prayer and petition, with thanksgiving, present your requests to God. </a:t>
            </a:r>
            <a:r>
              <a:rPr lang="en-US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US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the peace of God, which transcends all understanding, will guard your hearts and your minds in Christ Jesus…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62163" y="5538788"/>
            <a:ext cx="8339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 can you find true contentment? </a:t>
            </a:r>
            <a:endParaRPr lang="en-GB" altLang="en-US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2150" y="620713"/>
            <a:ext cx="99091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answer lies in your faith (your position),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your priorities, and you source of power.</a:t>
            </a:r>
            <a:endParaRPr lang="en-GB" altLang="en-US" sz="40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38313" y="3073400"/>
            <a:ext cx="8766175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Isaiah 26:3(NIV)</a:t>
            </a:r>
            <a:endParaRPr lang="en-GB" alt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You will keep in perfect peace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those whose minds are steadfast,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because they trust in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623888" y="442913"/>
            <a:ext cx="10036175" cy="6124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Philippians 4:11-13 (NIV)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am not saying this because I am in need, for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have learned to be content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whatever the circumstances.</a:t>
            </a:r>
            <a:r>
              <a:rPr lang="en-US" altLang="en-US" sz="4000" b="1" baseline="30000">
                <a:latin typeface="Times New Roman" pitchFamily="18" charset="0"/>
                <a:cs typeface="Times New Roman" pitchFamily="18" charset="0"/>
              </a:rPr>
              <a:t>12 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I know what it is to be in need, and I know what it is to have plenty. I have learned the secret of being content in any and every situation, whether well fed or hungry, whether living in plenty or in want. 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can do all this through him who gives me strength.</a:t>
            </a:r>
            <a:endParaRPr lang="en-GB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087438" y="1022350"/>
            <a:ext cx="10036175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03288" y="2865438"/>
            <a:ext cx="10037762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answer lies in our position (Our Faith and Prayer life), our priorities, and our source of power.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74963" y="322263"/>
            <a:ext cx="6096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Learning to be content </a:t>
            </a:r>
            <a:endParaRPr lang="en-GB" altLang="en-US" sz="4800" b="1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4963" y="1617663"/>
            <a:ext cx="11857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Have you been content in all of the circumstances you have faced? </a:t>
            </a:r>
            <a:endParaRPr lang="en-GB" altLang="en-US" sz="3200" b="1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76350" y="4243388"/>
            <a:ext cx="83105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in our position (Faith and Prayer life), </a:t>
            </a:r>
            <a:endParaRPr lang="en-GB" altLang="en-US" sz="3600" b="1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76350" y="5000625"/>
            <a:ext cx="4062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in our priorities, </a:t>
            </a:r>
            <a:endParaRPr lang="en-GB" altLang="en-US" sz="3600" b="1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76350" y="5853113"/>
            <a:ext cx="61610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And in our source of power. </a:t>
            </a:r>
            <a:endParaRPr lang="en-GB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0725" y="1393825"/>
            <a:ext cx="10842625" cy="2432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not be anxious about anything, but in every situation, by </a:t>
            </a: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prayer and petition</a:t>
            </a: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with </a:t>
            </a: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thanksgiving</a:t>
            </a: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present your requests to God. 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Philippians 4:6 (NIV)</a:t>
            </a:r>
            <a:endParaRPr lang="en-GB" altLang="en-US" sz="32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6375" y="279400"/>
            <a:ext cx="113569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Our position </a:t>
            </a:r>
            <a:r>
              <a:rPr lang="en-US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(Our faith and Prayer Life) </a:t>
            </a:r>
            <a:endParaRPr lang="en-GB" altLang="en-US" sz="4800" b="1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01850" y="4141788"/>
            <a:ext cx="766762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peace of God</a:t>
            </a: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which transcends all understanding, 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will guard your hearts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and your minds in Christ Jesus…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0725" y="752475"/>
            <a:ext cx="10842625" cy="2432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rejoiced greatly in the Lord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that at last you renewed your concern for me. Indeed, you were concerned, but you had no opportunity to show it.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Philippians 4:10 (NIV)</a:t>
            </a:r>
            <a:endParaRPr lang="en-GB" altLang="en-US" sz="32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2300" y="4054475"/>
            <a:ext cx="110394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multiply our problems and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tend not to count our blessings… </a:t>
            </a:r>
            <a:endParaRPr lang="en-GB" altLang="en-US" sz="5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3738" y="1100138"/>
            <a:ext cx="10841037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baseline="30000">
                <a:latin typeface="Times New Roman" pitchFamily="18" charset="0"/>
                <a:cs typeface="Times New Roman" pitchFamily="18" charset="0"/>
              </a:rPr>
              <a:t>12 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 know what it is to be in need, and I know what it is to have plenty. </a:t>
            </a: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have learned the secret of being content 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in any and every situation, whether well fed or hungry, whether living in plenty or in want.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Philippians 4:12 (NIV)</a:t>
            </a:r>
            <a:endParaRPr lang="en-GB" altLang="en-US" sz="32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74963" y="279400"/>
            <a:ext cx="6096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Our priorities </a:t>
            </a:r>
            <a:endParaRPr lang="en-GB" altLang="en-US" sz="4800" b="1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96938" y="3921125"/>
            <a:ext cx="10637837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have been crucified with Christ and I no longer live, but Christ lives in me. The life I now live in the body, I live by faith in the Son of God, who loved me and gave himself for me.”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Galatians 2:20 (NIV) </a:t>
            </a:r>
            <a:endParaRPr lang="en-GB" altLang="en-US" b="1" i="1">
              <a:solidFill>
                <a:srgbClr val="FFFF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4050" y="3452813"/>
            <a:ext cx="10842625" cy="261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>
                <a:latin typeface="Times New Roman" pitchFamily="18" charset="0"/>
                <a:cs typeface="Times New Roman" pitchFamily="18" charset="0"/>
              </a:rPr>
              <a:t>Jesus said; “But seek first His kingdom and His righteousness, and all these things will be given to you as well.”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Matthew 6:33 (NIV)</a:t>
            </a:r>
            <a:endParaRPr lang="en-GB" altLang="en-US" sz="3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5600" y="460375"/>
            <a:ext cx="11029950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/>
              <a:t> </a:t>
            </a:r>
            <a:r>
              <a:rPr lang="en-US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Our priorities as believers should be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“seek to please Jesus”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 to quit worrying about pleasing people</a:t>
            </a:r>
            <a:r>
              <a:rPr lang="en-US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GB" alt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makingroomforgod.files.wordpress.com/2013/01/jona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731838"/>
            <a:ext cx="8342313" cy="59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335463" y="84138"/>
            <a:ext cx="13906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00"/>
                </a:solidFill>
                <a:latin typeface="Times New Roman" pitchFamily="18" charset="0"/>
              </a:rPr>
              <a:t>Jonah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378</Words>
  <Application>Microsoft Office PowerPoint</Application>
  <PresentationFormat>Custom</PresentationFormat>
  <Paragraphs>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33</cp:revision>
  <dcterms:created xsi:type="dcterms:W3CDTF">2015-07-04T10:18:48Z</dcterms:created>
  <dcterms:modified xsi:type="dcterms:W3CDTF">2017-08-23T13:17:52Z</dcterms:modified>
</cp:coreProperties>
</file>