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8" r:id="rId2"/>
    <p:sldId id="302" r:id="rId3"/>
    <p:sldId id="325" r:id="rId4"/>
    <p:sldId id="323" r:id="rId5"/>
    <p:sldId id="281" r:id="rId6"/>
    <p:sldId id="345" r:id="rId7"/>
    <p:sldId id="350" r:id="rId8"/>
    <p:sldId id="351" r:id="rId9"/>
    <p:sldId id="331" r:id="rId10"/>
    <p:sldId id="346" r:id="rId11"/>
    <p:sldId id="347" r:id="rId12"/>
    <p:sldId id="352" r:id="rId13"/>
    <p:sldId id="349" r:id="rId14"/>
    <p:sldId id="333" r:id="rId15"/>
    <p:sldId id="348" r:id="rId16"/>
    <p:sldId id="340" r:id="rId17"/>
    <p:sldId id="339" r:id="rId18"/>
    <p:sldId id="32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0E"/>
    <a:srgbClr val="00642D"/>
    <a:srgbClr val="F8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4" autoAdjust="0"/>
    <p:restoredTop sz="93950" autoAdjust="0"/>
  </p:normalViewPr>
  <p:slideViewPr>
    <p:cSldViewPr showGuides="1">
      <p:cViewPr varScale="1">
        <p:scale>
          <a:sx n="63" d="100"/>
          <a:sy n="63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F32B9-0AA1-4C1A-94AC-A58DCBF67500}" type="datetimeFigureOut">
              <a:rPr lang="en-GB" smtClean="0"/>
              <a:t>23/08/2017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1F4C8-715A-493C-AEAD-92DB07211E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02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822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083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249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030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775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321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30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822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87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822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Offering: Great Is</a:t>
            </a:r>
            <a:r>
              <a:rPr lang="en-GB" baseline="0" dirty="0" smtClean="0"/>
              <a:t> He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51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216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68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315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8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23/08/2017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64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23/08/2017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1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23/08/2017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5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23/08/2017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55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23/08/2017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4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23/08/2017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3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23/08/2017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78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23/08/2017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0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23/08/2017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87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23/08/2017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5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23/08/2017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80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31982-7414-4ABF-8E5F-8FD655BA69A2}" type="datetimeFigureOut">
              <a:rPr lang="en-GB" smtClean="0"/>
              <a:t>23/08/2017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48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toq7_kOTVAhXKalAKHWchAMwQjRwIBw&amp;url=https://larrydelacruz.wordpress.com/2012/02/09/god-and-abraham/&amp;psig=AFQjCNESXuOzLJG-8WmyMLaMSBPx53y8sQ&amp;ust=1503260777605727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rct=j&amp;q=&amp;esrc=s&amp;source=images&amp;cd=&amp;cad=rja&amp;uact=8&amp;ved=0ahUKEwiChIy8keTVAhVPZ1AKHa7nDRsQjRwIBw&amp;url=http://markconner.typepad.com/catch_the_wind/2016/01/jesus-ministry.html&amp;psig=AFQjCNEJk8KHZ_ktsN1AsZpajus9IYvaKA&amp;ust=1503260917391517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692696"/>
            <a:ext cx="8136904" cy="2431435"/>
          </a:xfrm>
          <a:prstGeom prst="rect">
            <a:avLst/>
          </a:prstGeom>
          <a:solidFill>
            <a:srgbClr val="F8FAF4"/>
          </a:solidFill>
        </p:spPr>
        <p:txBody>
          <a:bodyPr wrap="square">
            <a:spAutoFit/>
          </a:bodyPr>
          <a:lstStyle/>
          <a:p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Proverbs 14:29 (NIV)</a:t>
            </a:r>
          </a:p>
          <a:p>
            <a:pPr algn="just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Whoever is 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 understanding, but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who is quick-tempered displays folly.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3861048"/>
            <a:ext cx="8136904" cy="249299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Proverbs </a:t>
            </a:r>
            <a:r>
              <a:rPr lang="en-GB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15:18 </a:t>
            </a:r>
            <a:r>
              <a:rPr lang="en-GB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(NIV)</a:t>
            </a:r>
          </a:p>
          <a:p>
            <a:pPr algn="just"/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hot-tempered person stirs up conflict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one who is 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calms a quarrel.</a:t>
            </a:r>
          </a:p>
        </p:txBody>
      </p:sp>
    </p:spTree>
    <p:extLst>
      <p:ext uri="{BB962C8B-B14F-4D97-AF65-F5344CB8AC3E}">
        <p14:creationId xmlns:p14="http://schemas.microsoft.com/office/powerpoint/2010/main" val="94863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548680"/>
            <a:ext cx="6981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en-GB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Where Does Patience Come From?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918" y="1681998"/>
            <a:ext cx="8426561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GB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It comes from the Spirit of God, it is a fruit of the Holy Spirit.</a:t>
            </a:r>
            <a:endParaRPr lang="en-GB" sz="4000" dirty="0"/>
          </a:p>
        </p:txBody>
      </p:sp>
      <p:sp>
        <p:nvSpPr>
          <p:cNvPr id="5" name="Rectangle 4"/>
          <p:cNvSpPr/>
          <p:nvPr/>
        </p:nvSpPr>
        <p:spPr>
          <a:xfrm>
            <a:off x="491785" y="4365104"/>
            <a:ext cx="818927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GB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reason we can get patience from God is </a:t>
            </a:r>
            <a:r>
              <a:rPr lang="en-GB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because God is patience.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577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braham wor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558776" cy="27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3452"/>
            <a:ext cx="4311203" cy="2788732"/>
          </a:xfrm>
          <a:prstGeom prst="rect">
            <a:avLst/>
          </a:prstGeom>
        </p:spPr>
      </p:pic>
      <p:pic>
        <p:nvPicPr>
          <p:cNvPr id="1028" name="Picture 4" descr="Image result for Jesus ministr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4045000" cy="227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6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18" y="548680"/>
            <a:ext cx="8424936" cy="3046988"/>
          </a:xfrm>
          <a:prstGeom prst="rect">
            <a:avLst/>
          </a:prstGeom>
          <a:solidFill>
            <a:srgbClr val="F8FAF4"/>
          </a:solidFill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Isaiah 40:31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those who 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 on the </a:t>
            </a:r>
            <a:r>
              <a:rPr lang="en-GB" sz="3200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renew 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strength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 mount up with wings like eagles,</a:t>
            </a:r>
            <a:b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shall run and not be weary,</a:t>
            </a:r>
            <a:b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shall walk and not faint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3933056"/>
            <a:ext cx="820891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If you want to FLY, RUN, and WALK you must learn to wait on God. </a:t>
            </a:r>
            <a:endParaRPr lang="en-GB" sz="44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Wade Hughes) 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8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247" y="140593"/>
            <a:ext cx="8784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HOW DO WE DEVELOP PATIENCE?</a:t>
            </a:r>
            <a:endParaRPr lang="en-GB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247" y="942664"/>
            <a:ext cx="7976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"Abide 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Christ."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877" y="1705107"/>
            <a:ext cx="838971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"I am the vine; you are the branches. If a man 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abides in me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in him, he will bear much 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apart from me you can do nothing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algn="just"/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15:5 </a:t>
            </a:r>
            <a:endParaRPr lang="en-GB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877" y="3698657"/>
            <a:ext cx="8175413" cy="29546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“God can show Himself as He really is only to…men[and women] who are united together in a body, loving one another, helping one another, showing Him to one another…consequently the only really adequate instrument for learning about God is the whole Christian community, 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waiting for Him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together”</a:t>
            </a:r>
          </a:p>
          <a:p>
            <a:r>
              <a:rPr lang="en-GB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C.S. Lewis.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309" y="2420888"/>
            <a:ext cx="8389716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Exodus 14:13 (NIV)</a:t>
            </a:r>
            <a:endParaRPr lang="en-GB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Moses answered the people, “Do not be afraid. Stand firm and you will see the deliverance the </a:t>
            </a:r>
            <a:r>
              <a:rPr lang="en-GB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bring you today. The Egyptians you see today you will never see again. </a:t>
            </a:r>
            <a:endParaRPr lang="en-GB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8899" y="4997152"/>
            <a:ext cx="814056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Exodus 14:14 (NIV)</a:t>
            </a:r>
            <a:endParaRPr lang="en-GB" sz="3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fight for you; you need only to be still.”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600" y="1552035"/>
            <a:ext cx="3522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“Trust in God”. </a:t>
            </a:r>
            <a:endParaRPr lang="en-GB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283" y="90791"/>
            <a:ext cx="76924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other things that we can do. For 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1672" y="599608"/>
            <a:ext cx="4026872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“We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slow down”. 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/>
      <p:bldP spid="5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353" y="437458"/>
            <a:ext cx="8619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IS THE PERFECT EXAMPLE OF </a:t>
            </a:r>
            <a:r>
              <a:rPr lang="en-GB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PATIENCE</a:t>
            </a:r>
            <a:endParaRPr lang="en-GB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432" y="1484784"/>
            <a:ext cx="8775335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Peter 3:9 (NIV)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"The Lord is not slow in keeping His promise, as some understand slowness. 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patient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you, not wanting anyone to perish, but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 to come to repentance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GB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4365104"/>
            <a:ext cx="7776864" cy="17543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GB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Exodus 14:14 (NIV)</a:t>
            </a:r>
          </a:p>
          <a:p>
            <a:pPr algn="just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fight for you; you need only to be still.”</a:t>
            </a:r>
          </a:p>
        </p:txBody>
      </p:sp>
    </p:spTree>
    <p:extLst>
      <p:ext uri="{BB962C8B-B14F-4D97-AF65-F5344CB8AC3E}">
        <p14:creationId xmlns:p14="http://schemas.microsoft.com/office/powerpoint/2010/main" val="13721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091" y="4293096"/>
            <a:ext cx="874846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Galatians 5:22 (NIV)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 fruit of the Spirit is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PATIENCE...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692696"/>
            <a:ext cx="8140561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door of salvation is open because 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is patient.</a:t>
            </a:r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door to Jesus is open because 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is patient.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Right now, the opportunity for us to be saved from our sins is still available, because the 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 is patient.</a:t>
            </a:r>
          </a:p>
        </p:txBody>
      </p:sp>
    </p:spTree>
    <p:extLst>
      <p:ext uri="{BB962C8B-B14F-4D97-AF65-F5344CB8AC3E}">
        <p14:creationId xmlns:p14="http://schemas.microsoft.com/office/powerpoint/2010/main" val="21757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716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9752" y="476672"/>
            <a:ext cx="2533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haroni" panose="02010803020104030203" pitchFamily="2" charset="-79"/>
                <a:ea typeface="Adobe Heiti Std R" pitchFamily="34" charset="-128"/>
                <a:cs typeface="Aharoni" panose="02010803020104030203" pitchFamily="2" charset="-79"/>
              </a:rPr>
              <a:t>Prayer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haroni" panose="02010803020104030203" pitchFamily="2" charset="-79"/>
              <a:ea typeface="Adobe Heiti Std R" pitchFamily="34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47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458200" cy="4339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Galatians 5: 22-23 (NRSV)</a:t>
            </a:r>
          </a:p>
          <a:p>
            <a:pPr algn="ctr"/>
            <a:endParaRPr lang="en-GB" sz="3200" b="1" dirty="0">
              <a:solidFill>
                <a:schemeClr val="bg1"/>
              </a:solidFill>
              <a:ea typeface="Adobe Gothic Std B" pitchFamily="34" charset="-128"/>
            </a:endParaRPr>
          </a:p>
          <a:p>
            <a:pPr algn="just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contrast, the fruit of the Spirit is love, joy, peace, 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patience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kindness, generosity, faithfulness, </a:t>
            </a:r>
            <a:r>
              <a:rPr lang="en-GB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23 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gentleness, and self-control. There is no law against such things.</a:t>
            </a:r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412776"/>
            <a:ext cx="849694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Galatians 5:22 (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NRSV)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 fruit of the Spirit is </a:t>
            </a:r>
            <a:r>
              <a:rPr lang="en-GB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PATIENCE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0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716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9752" y="476672"/>
            <a:ext cx="2533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haroni" panose="02010803020104030203" pitchFamily="2" charset="-79"/>
                <a:ea typeface="Adobe Heiti Std R" pitchFamily="34" charset="-128"/>
                <a:cs typeface="Aharoni" panose="02010803020104030203" pitchFamily="2" charset="-79"/>
              </a:rPr>
              <a:t>Prayer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haroni" panose="02010803020104030203" pitchFamily="2" charset="-79"/>
              <a:ea typeface="Adobe Heiti Std R" pitchFamily="34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78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124744"/>
            <a:ext cx="842493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patience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waiting without worrying.</a:t>
            </a:r>
          </a:p>
          <a:p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Swindoll</a:t>
            </a: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Growing Strong</a:t>
            </a: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 124.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4410" y="2617750"/>
            <a:ext cx="8448069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dirty="0"/>
              <a:t>"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Patience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powerful attribute that enables a man or woman to remain steadfast under strain -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pressing on."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16" y="234225"/>
            <a:ext cx="4177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What Is Patience?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041" y="4898006"/>
            <a:ext cx="8418501" cy="15081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Patience</a:t>
            </a:r>
            <a:r>
              <a:rPr lang="en-GB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calm endurance based on the certain knowledge that God is in control."</a:t>
            </a:r>
          </a:p>
          <a:p>
            <a:pPr algn="just"/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Bill </a:t>
            </a:r>
            <a:r>
              <a:rPr lang="en-GB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Gothard</a:t>
            </a:r>
            <a:endParaRPr lang="en-GB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294" y="2047902"/>
            <a:ext cx="806489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word is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Anecho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2 Greek words, "UP" &amp; "HOLD" 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680012" cy="174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270" y="3212976"/>
            <a:ext cx="8496944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Ephesians </a:t>
            </a:r>
            <a:r>
              <a:rPr lang="en-GB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4:1-2 (NIV)</a:t>
            </a:r>
            <a:endParaRPr lang="en-GB" sz="28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prisoner for the Lord, then, I urge you to live a life worthy of the calling you have received. </a:t>
            </a:r>
            <a:r>
              <a:rPr lang="en-GB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completely humble and gentle; be 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bearing with one another in love.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298" y="5670712"/>
            <a:ext cx="8028892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idea is 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sustain, or patiently bear </a:t>
            </a:r>
            <a:r>
              <a:rPr lang="en-GB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 something or someone.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9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294" y="2047902"/>
            <a:ext cx="806489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Hupomone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2 Greek words, "UNDER" &amp; "ABIDE.")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680012" cy="174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270" y="3212976"/>
            <a:ext cx="8496944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James 1:3-4 (KJV)</a:t>
            </a:r>
            <a:endParaRPr lang="en-GB" sz="28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Knowing this, that the trying of your faith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worketh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patience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let 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patience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her perfect work, that ye may be perfect and entire, wanting nothing.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3294" y="5219011"/>
            <a:ext cx="8028892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idea is that it’s the patience that bears up under a load and provides steadiness in the midst of life’s battles. It’s the patience that allows a person to endure.</a:t>
            </a:r>
          </a:p>
        </p:txBody>
      </p:sp>
    </p:spTree>
    <p:extLst>
      <p:ext uri="{BB962C8B-B14F-4D97-AF65-F5344CB8AC3E}">
        <p14:creationId xmlns:p14="http://schemas.microsoft.com/office/powerpoint/2010/main" val="131175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294" y="2047902"/>
            <a:ext cx="806489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Makrothumia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makros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thumos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ANGER)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680012" cy="174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5272" y="3505226"/>
            <a:ext cx="849694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Galatians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5:22 (NRSV)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 fruit of the Spirit is 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PATIENCE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298" y="4608917"/>
            <a:ext cx="8028892" cy="212365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means, </a:t>
            </a:r>
            <a:r>
              <a:rPr lang="en-GB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 to get mad</a:t>
            </a:r>
            <a:r>
              <a:rPr lang="en-GB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 other words it’s the opposite of a short temper</a:t>
            </a:r>
            <a:r>
              <a:rPr lang="en-GB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338" y="202810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IT IS DIFFICULT TO DEVELOP PATIENCE</a:t>
            </a:r>
            <a:endParaRPr lang="en-GB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432" y="980728"/>
            <a:ext cx="87543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GB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GB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eveloping </a:t>
            </a:r>
            <a:r>
              <a:rPr lang="en-GB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patience is difficult because it goes against human nature.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433" y="2698255"/>
            <a:ext cx="8688282" cy="1938992"/>
          </a:xfrm>
          <a:prstGeom prst="rect">
            <a:avLst/>
          </a:prstGeom>
          <a:solidFill>
            <a:srgbClr val="F8FAF4"/>
          </a:solidFill>
        </p:spPr>
        <p:txBody>
          <a:bodyPr wrap="square">
            <a:spAutoFit/>
          </a:bodyPr>
          <a:lstStyle/>
          <a:p>
            <a:pPr algn="just"/>
            <a:r>
              <a:rPr lang="en-GB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GB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It’s difficult because </a:t>
            </a:r>
            <a:r>
              <a:rPr lang="en-GB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there are weeds of pride, selfishness </a:t>
            </a:r>
            <a:r>
              <a:rPr lang="en-GB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GB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anger that can choke out the 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fruit of patience</a:t>
            </a:r>
            <a:r>
              <a:rPr lang="en-GB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4000" dirty="0"/>
          </a:p>
        </p:txBody>
      </p:sp>
      <p:sp>
        <p:nvSpPr>
          <p:cNvPr id="7" name="Rectangle 6"/>
          <p:cNvSpPr/>
          <p:nvPr/>
        </p:nvSpPr>
        <p:spPr>
          <a:xfrm>
            <a:off x="191338" y="5157192"/>
            <a:ext cx="86619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GB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Thirdly</a:t>
            </a:r>
            <a:r>
              <a:rPr lang="en-GB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patience is difficult to develop because it’s contrary to our culture.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8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5385</TotalTime>
  <Words>813</Words>
  <Application>Microsoft Office PowerPoint</Application>
  <PresentationFormat>On-screen Show (4:3)</PresentationFormat>
  <Paragraphs>165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</dc:creator>
  <cp:lastModifiedBy>office@penrallt.org</cp:lastModifiedBy>
  <cp:revision>176</cp:revision>
  <dcterms:created xsi:type="dcterms:W3CDTF">2015-01-17T18:04:50Z</dcterms:created>
  <dcterms:modified xsi:type="dcterms:W3CDTF">2017-08-23T13:16:05Z</dcterms:modified>
</cp:coreProperties>
</file>