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8" r:id="rId2"/>
    <p:sldId id="302" r:id="rId3"/>
    <p:sldId id="325" r:id="rId4"/>
    <p:sldId id="323" r:id="rId5"/>
    <p:sldId id="281" r:id="rId6"/>
    <p:sldId id="345" r:id="rId7"/>
    <p:sldId id="331" r:id="rId8"/>
    <p:sldId id="346" r:id="rId9"/>
    <p:sldId id="347" r:id="rId10"/>
    <p:sldId id="349" r:id="rId11"/>
    <p:sldId id="333" r:id="rId12"/>
    <p:sldId id="348" r:id="rId13"/>
    <p:sldId id="350" r:id="rId14"/>
    <p:sldId id="351" r:id="rId15"/>
    <p:sldId id="340" r:id="rId16"/>
    <p:sldId id="341" r:id="rId17"/>
    <p:sldId id="334" r:id="rId18"/>
    <p:sldId id="335" r:id="rId19"/>
    <p:sldId id="338" r:id="rId20"/>
    <p:sldId id="339" r:id="rId21"/>
    <p:sldId id="32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0E"/>
    <a:srgbClr val="00642D"/>
    <a:srgbClr val="F8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 autoAdjust="0"/>
    <p:restoredTop sz="93950" autoAdjust="0"/>
  </p:normalViewPr>
  <p:slideViewPr>
    <p:cSldViewPr showGuides="1">
      <p:cViewPr varScale="1">
        <p:scale>
          <a:sx n="98" d="100"/>
          <a:sy n="98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F32B9-0AA1-4C1A-94AC-A58DCBF67500}" type="datetimeFigureOut">
              <a:rPr lang="en-GB" smtClean="0"/>
              <a:t>15/08/2017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1F4C8-715A-493C-AEAD-92DB07211E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02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22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24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030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72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030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775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72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530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64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709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32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822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30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87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82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Offering: Great Is</a:t>
            </a:r>
            <a:r>
              <a:rPr lang="en-GB" baseline="0" dirty="0" smtClean="0"/>
              <a:t> He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5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216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68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315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8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15/08/2017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6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15/08/2017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1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15/08/2017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5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15/08/2017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55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15/08/2017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4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15/08/2017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3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15/08/2017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7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15/08/2017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0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15/08/2017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8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15/08/2017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5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15/08/2017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8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1982-7414-4ABF-8E5F-8FD655BA69A2}" type="datetimeFigureOut">
              <a:rPr lang="en-GB" smtClean="0"/>
              <a:t>15/08/2017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48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76672"/>
            <a:ext cx="8424936" cy="2062103"/>
          </a:xfrm>
          <a:prstGeom prst="rect">
            <a:avLst/>
          </a:prstGeom>
          <a:solidFill>
            <a:srgbClr val="F8FAF4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John 1:9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(NIV)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confess our sins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 is faithful and just and will forgive us our sins and purify us from all unrighteousness.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604" y="5800237"/>
            <a:ext cx="8348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UPWARD 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PEACE- PEACE WITH GOD.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armagh.co.uk/wp-content/uploads/2014/12/amazing-gra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01" y="2780928"/>
            <a:ext cx="4070155" cy="26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hristianitytoday.com/images/67452.jpg?w=7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3026"/>
            <a:ext cx="3894298" cy="218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59" y="213063"/>
            <a:ext cx="8187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INWARD PEACE- PEACE OF GOD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68" y="1198438"/>
            <a:ext cx="7976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peace that Comes when we face Dark times.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215" y="2484185"/>
            <a:ext cx="8389716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peace of God,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transcends all understanding, will guard your hearts and your minds in Christ Jesus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GB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Philippians 4:7 (NIV)</a:t>
            </a:r>
            <a:endParaRPr lang="en-GB" sz="4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289" y="5661248"/>
            <a:ext cx="8427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you have that inner peace of God?</a:t>
            </a:r>
            <a:endParaRPr lang="en-GB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1879" y="476672"/>
            <a:ext cx="8389716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Philippians  </a:t>
            </a:r>
            <a:r>
              <a:rPr lang="en-GB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4:6 (NIV)</a:t>
            </a:r>
            <a:endParaRPr lang="en-GB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be anxious about anything, but in everything, by prayer and petition, with thanksgiving present your requests to God, and 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peace of God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transcends all understanding, will guard your hearts and your minds in Christ Jesus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GB" sz="4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941" y="5805264"/>
            <a:ext cx="7864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THIS IS INWARD </a:t>
            </a:r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PEACE- PEACE OF GOD</a:t>
            </a:r>
            <a:endParaRPr lang="en-GB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1"/>
            <a:ext cx="6420680" cy="36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3528" y="3933056"/>
            <a:ext cx="8136904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Horatio Gates Spafford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(October 20, 1828, Troy, New York – October 16, 1888, Jerusalem) was a prominent American lawyer and Presbyterian church elder. He is best known for penning the Christian hymn 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Well With My Soul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following a family tragedy in which his four daughters died aboard the S.S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Ville du Havre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9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1696" y="796930"/>
            <a:ext cx="8389716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Francis" panose="020B0600000000000000" pitchFamily="34" charset="0"/>
              </a:rPr>
              <a:t>When peace like a river, </a:t>
            </a:r>
            <a:r>
              <a:rPr lang="en-GB" sz="3200" dirty="0" err="1">
                <a:latin typeface="Francis" panose="020B0600000000000000" pitchFamily="34" charset="0"/>
              </a:rPr>
              <a:t>attendeth</a:t>
            </a:r>
            <a:r>
              <a:rPr lang="en-GB" sz="3200" dirty="0">
                <a:latin typeface="Francis" panose="020B0600000000000000" pitchFamily="34" charset="0"/>
              </a:rPr>
              <a:t> my way,</a:t>
            </a:r>
            <a:br>
              <a:rPr lang="en-GB" sz="3200" dirty="0">
                <a:latin typeface="Francis" panose="020B0600000000000000" pitchFamily="34" charset="0"/>
              </a:rPr>
            </a:br>
            <a:r>
              <a:rPr lang="en-GB" sz="3200" dirty="0">
                <a:latin typeface="Francis" panose="020B0600000000000000" pitchFamily="34" charset="0"/>
              </a:rPr>
              <a:t>When sorrows like sea billows roll</a:t>
            </a:r>
            <a:br>
              <a:rPr lang="en-GB" sz="3200" dirty="0">
                <a:latin typeface="Francis" panose="020B0600000000000000" pitchFamily="34" charset="0"/>
              </a:rPr>
            </a:br>
            <a:r>
              <a:rPr lang="en-GB" sz="3200" dirty="0">
                <a:latin typeface="Francis" panose="020B0600000000000000" pitchFamily="34" charset="0"/>
              </a:rPr>
              <a:t>Whatever my lot, thou hast taught me to say</a:t>
            </a:r>
            <a:br>
              <a:rPr lang="en-GB" sz="3200" dirty="0">
                <a:latin typeface="Francis" panose="020B0600000000000000" pitchFamily="34" charset="0"/>
              </a:rPr>
            </a:br>
            <a:r>
              <a:rPr lang="en-GB" sz="3200" dirty="0">
                <a:latin typeface="Francis" panose="020B0600000000000000" pitchFamily="34" charset="0"/>
              </a:rPr>
              <a:t>It is well, it is well, with my soul</a:t>
            </a:r>
          </a:p>
          <a:p>
            <a:pPr algn="ctr"/>
            <a:r>
              <a:rPr lang="en-GB" sz="3200" dirty="0" smtClean="0">
                <a:latin typeface="Francis" panose="020B0600000000000000" pitchFamily="34" charset="0"/>
              </a:rPr>
              <a:t>It </a:t>
            </a:r>
            <a:r>
              <a:rPr lang="en-GB" sz="3200" dirty="0">
                <a:latin typeface="Francis" panose="020B0600000000000000" pitchFamily="34" charset="0"/>
              </a:rPr>
              <a:t>is well</a:t>
            </a:r>
            <a:br>
              <a:rPr lang="en-GB" sz="3200" dirty="0">
                <a:latin typeface="Francis" panose="020B0600000000000000" pitchFamily="34" charset="0"/>
              </a:rPr>
            </a:br>
            <a:r>
              <a:rPr lang="en-GB" sz="3200" dirty="0">
                <a:latin typeface="Francis" panose="020B0600000000000000" pitchFamily="34" charset="0"/>
              </a:rPr>
              <a:t>With my soul</a:t>
            </a:r>
            <a:br>
              <a:rPr lang="en-GB" sz="3200" dirty="0">
                <a:latin typeface="Francis" panose="020B0600000000000000" pitchFamily="34" charset="0"/>
              </a:rPr>
            </a:br>
            <a:r>
              <a:rPr lang="en-GB" sz="3200" dirty="0">
                <a:latin typeface="Francis" panose="020B0600000000000000" pitchFamily="34" charset="0"/>
              </a:rPr>
              <a:t>It is well, it is well with my soul</a:t>
            </a:r>
          </a:p>
        </p:txBody>
      </p:sp>
      <p:sp>
        <p:nvSpPr>
          <p:cNvPr id="3" name="Rectangle 2"/>
          <p:cNvSpPr/>
          <p:nvPr/>
        </p:nvSpPr>
        <p:spPr>
          <a:xfrm>
            <a:off x="2093910" y="4665"/>
            <a:ext cx="55193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Well With My Soul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273" y="5085184"/>
            <a:ext cx="814056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Isaiah 26:3</a:t>
            </a:r>
          </a:p>
          <a:p>
            <a:pPr algn="just"/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“God will keep in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perfect peace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him whose mind is steadfast, because he trusts in you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348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353" y="98903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OUTWARD PEACE- PEACE </a:t>
            </a:r>
            <a:r>
              <a:rPr lang="en-GB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WITH </a:t>
            </a:r>
            <a:r>
              <a:rPr lang="en-GB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ANOTHER</a:t>
            </a:r>
            <a:endParaRPr lang="en-GB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353" y="1176121"/>
            <a:ext cx="7976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comes when we face our friends.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2253339"/>
            <a:ext cx="8775335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Philippians 4:1-3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my brothers and sisters, you whom I love and long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for,my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joy and crown, stand firm in the Lord in this way, dear friends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GB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plead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Euodia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plead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Syntyche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of the same mind in the Lord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GB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and I ask you, my true companion, help these women since they have contended at my side in the cause of the gospel, along with Clement and the rest of my co-workers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whose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names are in the book of life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9939" y="8371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prince of peace</a:t>
            </a:r>
            <a:r>
              <a:rPr lang="en-GB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98" y="1629179"/>
            <a:ext cx="8475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eace 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all about relationships</a:t>
            </a:r>
            <a:r>
              <a:rPr lang="en-GB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And 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way we treat one another mirrors </a:t>
            </a:r>
            <a:r>
              <a:rPr lang="en-GB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relationship 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God</a:t>
            </a:r>
            <a:r>
              <a:rPr lang="en-GB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598" y="4221088"/>
            <a:ext cx="877533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you be at peace with your loved ones?</a:t>
            </a:r>
            <a:endParaRPr lang="en-GB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3219" y="537321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Acronym 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peace in your </a:t>
            </a:r>
            <a:r>
              <a:rPr lang="en-GB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home, church and 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marriage</a:t>
            </a:r>
            <a:r>
              <a:rPr lang="en-GB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47664" y="326684"/>
            <a:ext cx="45365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 YOUR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93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6" y="1412776"/>
            <a:ext cx="1031101" cy="1174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83301" y="2852936"/>
            <a:ext cx="1080120" cy="108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6" y="4221088"/>
            <a:ext cx="1047895" cy="1192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1" y="5589240"/>
            <a:ext cx="1031101" cy="11740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47664" y="1777815"/>
            <a:ext cx="6668236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MPATHIZE WITH THEIR FEELINGS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4" y="2852936"/>
            <a:ext cx="676875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TTACK THE PROBLEM, NOT THE PERSON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7664" y="4336730"/>
            <a:ext cx="74168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COOPERATE AS MUCH AS </a:t>
            </a:r>
            <a:r>
              <a:rPr lang="en-GB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POSSIBLE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558329" y="5883865"/>
            <a:ext cx="721338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1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Emphasize reconciliation not resolution</a:t>
            </a:r>
            <a:r>
              <a:rPr lang="en-GB" sz="3200" dirty="0">
                <a:solidFill>
                  <a:srgbClr val="001E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200" dirty="0">
              <a:solidFill>
                <a:srgbClr val="001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3240360" cy="2156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6" y="2180675"/>
            <a:ext cx="3994391" cy="24932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18" y="92154"/>
            <a:ext cx="842493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 have a lot of things in life, but if we don't have 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en-GB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we're never going to truly enjoy our lives the way God intended</a:t>
            </a:r>
            <a:r>
              <a:rPr lang="en-GB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2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0466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UPWARD PEACE- PEACE WITH GOD.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132856"/>
            <a:ext cx="8187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INWARD PEACE- PEACE OF GOD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4077072"/>
            <a:ext cx="7704856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OUTWARD PEACE- PEACE </a:t>
            </a:r>
            <a:r>
              <a:rPr lang="en-GB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WITH </a:t>
            </a:r>
            <a:r>
              <a:rPr lang="en-GB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ANOTHER</a:t>
            </a:r>
            <a:endParaRPr lang="en-GB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Galatians 5: 22-23 (NIV)</a:t>
            </a:r>
          </a:p>
          <a:p>
            <a:pPr algn="ctr"/>
            <a:endParaRPr lang="en-GB" sz="3200" b="1" dirty="0">
              <a:solidFill>
                <a:schemeClr val="bg1"/>
              </a:solidFill>
              <a:ea typeface="Adobe Gothic Std B" pitchFamily="34" charset="-128"/>
            </a:endParaRPr>
          </a:p>
          <a:p>
            <a:pPr algn="just"/>
            <a:r>
              <a:rPr lang="en-GB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fruit of the Spirit is love, joy, peace, forbearance, kindness, goodness, faithfulness, </a:t>
            </a:r>
            <a:r>
              <a:rPr lang="en-GB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gentleness and self-control. Against such things there is no law. 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469" y="476672"/>
            <a:ext cx="9073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Let the Holy Spirit do his wonderful work within you. </a:t>
            </a: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080" y="4797152"/>
            <a:ext cx="849694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Galatians 5:22 (NIV)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fruit of the Spirit is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PEACE...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080" y="2060848"/>
            <a:ext cx="814056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Isaiah 26:3</a:t>
            </a:r>
          </a:p>
          <a:p>
            <a:pPr algn="just"/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“God will keep in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perfect peace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him whose mind is steadfast, because he trusts in you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757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716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9752" y="476672"/>
            <a:ext cx="2533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haroni" panose="02010803020104030203" pitchFamily="2" charset="-79"/>
                <a:ea typeface="Adobe Heiti Std R" pitchFamily="34" charset="-128"/>
                <a:cs typeface="Aharoni" panose="02010803020104030203" pitchFamily="2" charset="-79"/>
              </a:rPr>
              <a:t>Prayer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haroni" panose="02010803020104030203" pitchFamily="2" charset="-79"/>
              <a:ea typeface="Adobe Heiti Std R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47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12776"/>
            <a:ext cx="849694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Galatians 5:22 (NIV)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fruit of the Spirit is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PEACE.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716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9752" y="476672"/>
            <a:ext cx="2533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haroni" panose="02010803020104030203" pitchFamily="2" charset="-79"/>
                <a:ea typeface="Adobe Heiti Std R" pitchFamily="34" charset="-128"/>
                <a:cs typeface="Aharoni" panose="02010803020104030203" pitchFamily="2" charset="-79"/>
              </a:rPr>
              <a:t>Prayer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haroni" panose="02010803020104030203" pitchFamily="2" charset="-79"/>
              <a:ea typeface="Adobe Heiti Std R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78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39"/>
            <a:ext cx="792088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of International Law, in London, states that during the last 4,000 years there have been only 268 years of peace in spite of good peace treaties. 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3 centuries there have been 286 wars on the continent of Europe alone.</a:t>
            </a:r>
          </a:p>
          <a:p>
            <a:r>
              <a:rPr lang="en-GB" sz="2400" dirty="0">
                <a:solidFill>
                  <a:schemeClr val="tx2"/>
                </a:solidFill>
              </a:rPr>
              <a:t>J.K. Laney, </a:t>
            </a:r>
            <a:r>
              <a:rPr lang="en-GB" sz="2400" u="sng" dirty="0">
                <a:solidFill>
                  <a:schemeClr val="tx2"/>
                </a:solidFill>
              </a:rPr>
              <a:t>Marching Orders</a:t>
            </a:r>
            <a:r>
              <a:rPr lang="en-GB" sz="2400" dirty="0">
                <a:solidFill>
                  <a:schemeClr val="tx2"/>
                </a:solidFill>
              </a:rPr>
              <a:t>, p 50.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839" y="4295422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GB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eace</a:t>
            </a:r>
            <a: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not to be found outside of the human heart.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5447550"/>
            <a:ext cx="792088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PEACE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to be found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inside our hearts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through a relationship with our Creator God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965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678" y="4998466"/>
            <a:ext cx="580693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PEACE 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a fruit </a:t>
            </a:r>
            <a:endParaRPr lang="en-GB" sz="5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of 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GB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Holy Spirit</a:t>
            </a:r>
            <a:endParaRPr lang="en-GB" sz="5400" dirty="0"/>
          </a:p>
        </p:txBody>
      </p:sp>
      <p:pic>
        <p:nvPicPr>
          <p:cNvPr id="1026" name="Picture 2" descr="http://www.terrytimm.com/wp-content/uploads/2015/12/lrgword_pe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086" y="3933056"/>
            <a:ext cx="87341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  <a:latin typeface="Francis" panose="020B0600000000000000" pitchFamily="34" charset="0"/>
              </a:rPr>
              <a:t>‘Is </a:t>
            </a:r>
            <a:r>
              <a:rPr lang="en-GB" sz="4400" b="1" dirty="0">
                <a:solidFill>
                  <a:srgbClr val="FFFF00"/>
                </a:solidFill>
                <a:latin typeface="Francis" panose="020B0600000000000000" pitchFamily="34" charset="0"/>
              </a:rPr>
              <a:t>joy grown quiet and assured’.</a:t>
            </a:r>
          </a:p>
        </p:txBody>
      </p:sp>
      <p:pic>
        <p:nvPicPr>
          <p:cNvPr id="4" name="Picture 2" descr="Image result for shalom defin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3000"/>
            <a:ext cx="3612256" cy="203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69" y="76470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2636912"/>
            <a:ext cx="69847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Francis" panose="020B0600000000000000" pitchFamily="34" charset="0"/>
              </a:rPr>
              <a:t>“Completeness and harmony.” </a:t>
            </a:r>
          </a:p>
        </p:txBody>
      </p:sp>
    </p:spTree>
    <p:extLst>
      <p:ext uri="{BB962C8B-B14F-4D97-AF65-F5344CB8AC3E}">
        <p14:creationId xmlns:p14="http://schemas.microsoft.com/office/powerpoint/2010/main" val="261829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38" y="202810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UPWARD PEACE- PEACE WITH GOD.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999404"/>
            <a:ext cx="8688282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God of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will soon crush Satan under your feet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grace of our Lord Jesus be with you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/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Romans 16:20 (NIV)</a:t>
            </a:r>
            <a:endParaRPr lang="en-GB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3645024"/>
            <a:ext cx="8260770" cy="2554545"/>
          </a:xfrm>
          <a:prstGeom prst="rect">
            <a:avLst/>
          </a:prstGeom>
          <a:solidFill>
            <a:srgbClr val="F8FAF4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Isaiah 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9:6 (NIV)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to us a child is born, to us a son is given, and the government will be on his shoulders. And he will be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Wonderful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Counselor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Mighty God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Everlasting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Father, Prince of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59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_lEBywLONidk/SxMWIxlYTrI/AAAAAAAAAvg/ZGYdkOwELvU/s1600/bumper-no-Jesus-no-peace-887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0984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3068960"/>
            <a:ext cx="8424936" cy="2339102"/>
          </a:xfrm>
          <a:prstGeom prst="rect">
            <a:avLst/>
          </a:prstGeom>
          <a:solidFill>
            <a:srgbClr val="F8FAF4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Peace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 leave with you; my peace I give you.</a:t>
            </a:r>
          </a:p>
          <a:p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do not give to you as the world gives. Do not let your hearts be troubled and do not be afraid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  <a:p>
            <a:r>
              <a:rPr lang="en-GB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John 14:27 (NIV)</a:t>
            </a:r>
            <a:r>
              <a:rPr lang="en-GB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85928" y="5877272"/>
            <a:ext cx="6250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THIS IS AN UPWARD PEACE.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76672"/>
            <a:ext cx="8424936" cy="1323439"/>
          </a:xfrm>
          <a:prstGeom prst="rect">
            <a:avLst/>
          </a:prstGeom>
          <a:solidFill>
            <a:srgbClr val="F8FAF4"/>
          </a:solidFill>
        </p:spPr>
        <p:txBody>
          <a:bodyPr wrap="square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Ephesians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2:14 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(NIV)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4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GB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 himself is our peace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2690336"/>
            <a:ext cx="828092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since we have been justified through faith, 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peace with God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our Lord Jesus Christ, </a:t>
            </a:r>
            <a:r>
              <a:rPr lang="en-GB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whom we have gained access by faith into this grace in which we now stand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GB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Romans 5:1-2 (NIV)</a:t>
            </a:r>
            <a:endParaRPr lang="en-GB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5257</TotalTime>
  <Words>719</Words>
  <Application>Microsoft Office PowerPoint</Application>
  <PresentationFormat>On-screen Show (4:3)</PresentationFormat>
  <Paragraphs>203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office@penrallt.org</cp:lastModifiedBy>
  <cp:revision>156</cp:revision>
  <dcterms:created xsi:type="dcterms:W3CDTF">2015-01-17T18:04:50Z</dcterms:created>
  <dcterms:modified xsi:type="dcterms:W3CDTF">2017-08-15T12:18:18Z</dcterms:modified>
</cp:coreProperties>
</file>