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8" r:id="rId2"/>
    <p:sldId id="259" r:id="rId3"/>
    <p:sldId id="260" r:id="rId4"/>
    <p:sldId id="261" r:id="rId5"/>
    <p:sldId id="256" r:id="rId6"/>
    <p:sldId id="262" r:id="rId7"/>
    <p:sldId id="263" r:id="rId8"/>
    <p:sldId id="264" r:id="rId9"/>
    <p:sldId id="265" r:id="rId10"/>
    <p:sldId id="266" r:id="rId11"/>
    <p:sldId id="267" r:id="rId12"/>
    <p:sldId id="268" r:id="rId13"/>
    <p:sldId id="257" r:id="rId14"/>
    <p:sldId id="270" r:id="rId15"/>
    <p:sldId id="269" r:id="rId16"/>
    <p:sldId id="271" r:id="rId17"/>
  </p:sldIdLst>
  <p:sldSz cx="12192000" cy="6858000"/>
  <p:notesSz cx="6858000" cy="9144000"/>
  <p:defaultTextStyle>
    <a:defPPr>
      <a:defRPr lang="en-US"/>
    </a:defPPr>
    <a:lvl1pPr algn="l" rtl="0" eaLnBrk="0" fontAlgn="base" hangingPunct="0">
      <a:spcBef>
        <a:spcPct val="0"/>
      </a:spcBef>
      <a:spcAft>
        <a:spcPct val="0"/>
      </a:spcAft>
      <a:defRPr kern="1200">
        <a:solidFill>
          <a:schemeClr val="tx1"/>
        </a:solidFill>
        <a:latin typeface="Calibri" pitchFamily="34" charset="0"/>
        <a:ea typeface="+mn-ea"/>
        <a:cs typeface="+mn-cs"/>
      </a:defRPr>
    </a:lvl1pPr>
    <a:lvl2pPr marL="457200" algn="l" rtl="0" eaLnBrk="0" fontAlgn="base" hangingPunct="0">
      <a:spcBef>
        <a:spcPct val="0"/>
      </a:spcBef>
      <a:spcAft>
        <a:spcPct val="0"/>
      </a:spcAft>
      <a:defRPr kern="1200">
        <a:solidFill>
          <a:schemeClr val="tx1"/>
        </a:solidFill>
        <a:latin typeface="Calibri" pitchFamily="34" charset="0"/>
        <a:ea typeface="+mn-ea"/>
        <a:cs typeface="+mn-cs"/>
      </a:defRPr>
    </a:lvl2pPr>
    <a:lvl3pPr marL="914400" algn="l" rtl="0" eaLnBrk="0" fontAlgn="base" hangingPunct="0">
      <a:spcBef>
        <a:spcPct val="0"/>
      </a:spcBef>
      <a:spcAft>
        <a:spcPct val="0"/>
      </a:spcAft>
      <a:defRPr kern="1200">
        <a:solidFill>
          <a:schemeClr val="tx1"/>
        </a:solidFill>
        <a:latin typeface="Calibri" pitchFamily="34" charset="0"/>
        <a:ea typeface="+mn-ea"/>
        <a:cs typeface="+mn-cs"/>
      </a:defRPr>
    </a:lvl3pPr>
    <a:lvl4pPr marL="1371600" algn="l" rtl="0" eaLnBrk="0" fontAlgn="base" hangingPunct="0">
      <a:spcBef>
        <a:spcPct val="0"/>
      </a:spcBef>
      <a:spcAft>
        <a:spcPct val="0"/>
      </a:spcAft>
      <a:defRPr kern="1200">
        <a:solidFill>
          <a:schemeClr val="tx1"/>
        </a:solidFill>
        <a:latin typeface="Calibri" pitchFamily="34" charset="0"/>
        <a:ea typeface="+mn-ea"/>
        <a:cs typeface="+mn-cs"/>
      </a:defRPr>
    </a:lvl4pPr>
    <a:lvl5pPr marL="1828800" algn="l" rtl="0" eaLnBrk="0" fontAlgn="base" hangingPunct="0">
      <a:spcBef>
        <a:spcPct val="0"/>
      </a:spcBef>
      <a:spcAft>
        <a:spcPct val="0"/>
      </a:spcAft>
      <a:defRPr kern="1200">
        <a:solidFill>
          <a:schemeClr val="tx1"/>
        </a:solidFill>
        <a:latin typeface="Calibri" pitchFamily="34" charset="0"/>
        <a:ea typeface="+mn-ea"/>
        <a:cs typeface="+mn-cs"/>
      </a:defRPr>
    </a:lvl5pPr>
    <a:lvl6pPr marL="2286000" algn="l" defTabSz="914400" rtl="0" eaLnBrk="1" latinLnBrk="0" hangingPunct="1">
      <a:defRPr kern="1200">
        <a:solidFill>
          <a:schemeClr val="tx1"/>
        </a:solidFill>
        <a:latin typeface="Calibri" pitchFamily="34" charset="0"/>
        <a:ea typeface="+mn-ea"/>
        <a:cs typeface="+mn-cs"/>
      </a:defRPr>
    </a:lvl6pPr>
    <a:lvl7pPr marL="2743200" algn="l" defTabSz="914400" rtl="0" eaLnBrk="1" latinLnBrk="0" hangingPunct="1">
      <a:defRPr kern="1200">
        <a:solidFill>
          <a:schemeClr val="tx1"/>
        </a:solidFill>
        <a:latin typeface="Calibri" pitchFamily="34" charset="0"/>
        <a:ea typeface="+mn-ea"/>
        <a:cs typeface="+mn-cs"/>
      </a:defRPr>
    </a:lvl7pPr>
    <a:lvl8pPr marL="3200400" algn="l" defTabSz="914400" rtl="0" eaLnBrk="1" latinLnBrk="0" hangingPunct="1">
      <a:defRPr kern="1200">
        <a:solidFill>
          <a:schemeClr val="tx1"/>
        </a:solidFill>
        <a:latin typeface="Calibri" pitchFamily="34" charset="0"/>
        <a:ea typeface="+mn-ea"/>
        <a:cs typeface="+mn-cs"/>
      </a:defRPr>
    </a:lvl8pPr>
    <a:lvl9pPr marL="3657600" algn="l" defTabSz="914400" rtl="0" eaLnBrk="1" latinLnBrk="0" hangingPunct="1">
      <a:defRPr kern="1200">
        <a:solidFill>
          <a:schemeClr val="tx1"/>
        </a:solidFill>
        <a:latin typeface="Calibri"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showGuides="1">
      <p:cViewPr varScale="1">
        <p:scale>
          <a:sx n="78" d="100"/>
          <a:sy n="78" d="100"/>
        </p:scale>
        <p:origin x="-102" y="-714"/>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lvl1pPr>
              <a:defRPr/>
            </a:lvl1pPr>
          </a:lstStyle>
          <a:p>
            <a:pPr>
              <a:defRPr/>
            </a:pPr>
            <a:fld id="{90CA4010-6C53-4447-9398-6E6F56A19471}" type="datetimeFigureOut">
              <a:rPr lang="en-GB"/>
              <a:pPr>
                <a:defRPr/>
              </a:pPr>
              <a:t>03/08/2017</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pPr>
              <a:defRPr/>
            </a:pPr>
            <a:fld id="{8965FD5B-F5D2-4AE3-8727-7180FE5C12A3}" type="slidenum">
              <a:rPr lang="en-GB" altLang="en-US"/>
              <a:pPr>
                <a:defRPr/>
              </a:pPr>
              <a:t>‹#›</a:t>
            </a:fld>
            <a:endParaRPr lang="en-GB" altLang="en-US"/>
          </a:p>
        </p:txBody>
      </p:sp>
    </p:spTree>
    <p:extLst>
      <p:ext uri="{BB962C8B-B14F-4D97-AF65-F5344CB8AC3E}">
        <p14:creationId xmlns:p14="http://schemas.microsoft.com/office/powerpoint/2010/main" val="259991878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pPr>
              <a:defRPr/>
            </a:pPr>
            <a:fld id="{E1054A5A-9244-4EB9-B6DE-22F0014A967D}" type="datetimeFigureOut">
              <a:rPr lang="en-GB"/>
              <a:pPr>
                <a:defRPr/>
              </a:pPr>
              <a:t>03/08/2017</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pPr>
              <a:defRPr/>
            </a:pPr>
            <a:fld id="{2F2C3B21-1F90-4A79-AB02-571FFD491604}" type="slidenum">
              <a:rPr lang="en-GB" altLang="en-US"/>
              <a:pPr>
                <a:defRPr/>
              </a:pPr>
              <a:t>‹#›</a:t>
            </a:fld>
            <a:endParaRPr lang="en-GB" altLang="en-US"/>
          </a:p>
        </p:txBody>
      </p:sp>
    </p:spTree>
    <p:extLst>
      <p:ext uri="{BB962C8B-B14F-4D97-AF65-F5344CB8AC3E}">
        <p14:creationId xmlns:p14="http://schemas.microsoft.com/office/powerpoint/2010/main" val="331862072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pPr>
              <a:defRPr/>
            </a:pPr>
            <a:fld id="{E6BBC59C-57D9-43B7-AA08-46A3CD2AE394}" type="datetimeFigureOut">
              <a:rPr lang="en-GB"/>
              <a:pPr>
                <a:defRPr/>
              </a:pPr>
              <a:t>03/08/2017</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pPr>
              <a:defRPr/>
            </a:pPr>
            <a:fld id="{FE62BBF5-B3F8-453A-8562-5C7DC38EB6F8}" type="slidenum">
              <a:rPr lang="en-GB" altLang="en-US"/>
              <a:pPr>
                <a:defRPr/>
              </a:pPr>
              <a:t>‹#›</a:t>
            </a:fld>
            <a:endParaRPr lang="en-GB" altLang="en-US"/>
          </a:p>
        </p:txBody>
      </p:sp>
    </p:spTree>
    <p:extLst>
      <p:ext uri="{BB962C8B-B14F-4D97-AF65-F5344CB8AC3E}">
        <p14:creationId xmlns:p14="http://schemas.microsoft.com/office/powerpoint/2010/main" val="8728870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pPr>
              <a:defRPr/>
            </a:pPr>
            <a:fld id="{DCF61506-6519-4856-8C97-0185777EB591}" type="datetimeFigureOut">
              <a:rPr lang="en-GB"/>
              <a:pPr>
                <a:defRPr/>
              </a:pPr>
              <a:t>03/08/2017</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pPr>
              <a:defRPr/>
            </a:pPr>
            <a:fld id="{5378F797-033B-4AAC-B1EB-CFDD01A65E92}" type="slidenum">
              <a:rPr lang="en-GB" altLang="en-US"/>
              <a:pPr>
                <a:defRPr/>
              </a:pPr>
              <a:t>‹#›</a:t>
            </a:fld>
            <a:endParaRPr lang="en-GB" altLang="en-US"/>
          </a:p>
        </p:txBody>
      </p:sp>
    </p:spTree>
    <p:extLst>
      <p:ext uri="{BB962C8B-B14F-4D97-AF65-F5344CB8AC3E}">
        <p14:creationId xmlns:p14="http://schemas.microsoft.com/office/powerpoint/2010/main" val="11750786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8358D2E3-F16B-499B-B562-894316EE3325}" type="datetimeFigureOut">
              <a:rPr lang="en-GB"/>
              <a:pPr>
                <a:defRPr/>
              </a:pPr>
              <a:t>03/08/2017</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pPr>
              <a:defRPr/>
            </a:pPr>
            <a:fld id="{EDC18FEB-1243-4A59-9BA6-40503370A582}" type="slidenum">
              <a:rPr lang="en-GB" altLang="en-US"/>
              <a:pPr>
                <a:defRPr/>
              </a:pPr>
              <a:t>‹#›</a:t>
            </a:fld>
            <a:endParaRPr lang="en-GB" altLang="en-US"/>
          </a:p>
        </p:txBody>
      </p:sp>
    </p:spTree>
    <p:extLst>
      <p:ext uri="{BB962C8B-B14F-4D97-AF65-F5344CB8AC3E}">
        <p14:creationId xmlns:p14="http://schemas.microsoft.com/office/powerpoint/2010/main" val="36497114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3"/>
          <p:cNvSpPr>
            <a:spLocks noGrp="1"/>
          </p:cNvSpPr>
          <p:nvPr>
            <p:ph type="dt" sz="half" idx="10"/>
          </p:nvPr>
        </p:nvSpPr>
        <p:spPr/>
        <p:txBody>
          <a:bodyPr/>
          <a:lstStyle>
            <a:lvl1pPr>
              <a:defRPr/>
            </a:lvl1pPr>
          </a:lstStyle>
          <a:p>
            <a:pPr>
              <a:defRPr/>
            </a:pPr>
            <a:fld id="{9F532E84-5473-4232-A337-ABAEEF8CC005}" type="datetimeFigureOut">
              <a:rPr lang="en-GB"/>
              <a:pPr>
                <a:defRPr/>
              </a:pPr>
              <a:t>03/08/2017</a:t>
            </a:fld>
            <a:endParaRPr lang="en-GB"/>
          </a:p>
        </p:txBody>
      </p:sp>
      <p:sp>
        <p:nvSpPr>
          <p:cNvPr id="6" name="Footer Placeholder 4"/>
          <p:cNvSpPr>
            <a:spLocks noGrp="1"/>
          </p:cNvSpPr>
          <p:nvPr>
            <p:ph type="ftr" sz="quarter" idx="11"/>
          </p:nvPr>
        </p:nvSpPr>
        <p:spPr/>
        <p:txBody>
          <a:bodyPr/>
          <a:lstStyle>
            <a:lvl1pPr>
              <a:defRPr/>
            </a:lvl1pPr>
          </a:lstStyle>
          <a:p>
            <a:pPr>
              <a:defRPr/>
            </a:pPr>
            <a:endParaRPr lang="en-GB"/>
          </a:p>
        </p:txBody>
      </p:sp>
      <p:sp>
        <p:nvSpPr>
          <p:cNvPr id="7" name="Slide Number Placeholder 5"/>
          <p:cNvSpPr>
            <a:spLocks noGrp="1"/>
          </p:cNvSpPr>
          <p:nvPr>
            <p:ph type="sldNum" sz="quarter" idx="12"/>
          </p:nvPr>
        </p:nvSpPr>
        <p:spPr/>
        <p:txBody>
          <a:bodyPr/>
          <a:lstStyle>
            <a:lvl1pPr>
              <a:defRPr/>
            </a:lvl1pPr>
          </a:lstStyle>
          <a:p>
            <a:pPr>
              <a:defRPr/>
            </a:pPr>
            <a:fld id="{D39D0FAC-E15F-44CF-876E-A8DE13CD43DD}" type="slidenum">
              <a:rPr lang="en-GB" altLang="en-US"/>
              <a:pPr>
                <a:defRPr/>
              </a:pPr>
              <a:t>‹#›</a:t>
            </a:fld>
            <a:endParaRPr lang="en-GB" altLang="en-US"/>
          </a:p>
        </p:txBody>
      </p:sp>
    </p:spTree>
    <p:extLst>
      <p:ext uri="{BB962C8B-B14F-4D97-AF65-F5344CB8AC3E}">
        <p14:creationId xmlns:p14="http://schemas.microsoft.com/office/powerpoint/2010/main" val="34402940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3"/>
          <p:cNvSpPr>
            <a:spLocks noGrp="1"/>
          </p:cNvSpPr>
          <p:nvPr>
            <p:ph type="dt" sz="half" idx="10"/>
          </p:nvPr>
        </p:nvSpPr>
        <p:spPr/>
        <p:txBody>
          <a:bodyPr/>
          <a:lstStyle>
            <a:lvl1pPr>
              <a:defRPr/>
            </a:lvl1pPr>
          </a:lstStyle>
          <a:p>
            <a:pPr>
              <a:defRPr/>
            </a:pPr>
            <a:fld id="{B62CD4CF-8E4A-4702-845D-374D6C6E90B9}" type="datetimeFigureOut">
              <a:rPr lang="en-GB"/>
              <a:pPr>
                <a:defRPr/>
              </a:pPr>
              <a:t>03/08/2017</a:t>
            </a:fld>
            <a:endParaRPr lang="en-GB"/>
          </a:p>
        </p:txBody>
      </p:sp>
      <p:sp>
        <p:nvSpPr>
          <p:cNvPr id="8" name="Footer Placeholder 4"/>
          <p:cNvSpPr>
            <a:spLocks noGrp="1"/>
          </p:cNvSpPr>
          <p:nvPr>
            <p:ph type="ftr" sz="quarter" idx="11"/>
          </p:nvPr>
        </p:nvSpPr>
        <p:spPr/>
        <p:txBody>
          <a:bodyPr/>
          <a:lstStyle>
            <a:lvl1pPr>
              <a:defRPr/>
            </a:lvl1pPr>
          </a:lstStyle>
          <a:p>
            <a:pPr>
              <a:defRPr/>
            </a:pPr>
            <a:endParaRPr lang="en-GB"/>
          </a:p>
        </p:txBody>
      </p:sp>
      <p:sp>
        <p:nvSpPr>
          <p:cNvPr id="9" name="Slide Number Placeholder 5"/>
          <p:cNvSpPr>
            <a:spLocks noGrp="1"/>
          </p:cNvSpPr>
          <p:nvPr>
            <p:ph type="sldNum" sz="quarter" idx="12"/>
          </p:nvPr>
        </p:nvSpPr>
        <p:spPr/>
        <p:txBody>
          <a:bodyPr/>
          <a:lstStyle>
            <a:lvl1pPr>
              <a:defRPr/>
            </a:lvl1pPr>
          </a:lstStyle>
          <a:p>
            <a:pPr>
              <a:defRPr/>
            </a:pPr>
            <a:fld id="{3B8ADF51-2C0C-4D5B-95FF-F7B686296229}" type="slidenum">
              <a:rPr lang="en-GB" altLang="en-US"/>
              <a:pPr>
                <a:defRPr/>
              </a:pPr>
              <a:t>‹#›</a:t>
            </a:fld>
            <a:endParaRPr lang="en-GB" altLang="en-US"/>
          </a:p>
        </p:txBody>
      </p:sp>
    </p:spTree>
    <p:extLst>
      <p:ext uri="{BB962C8B-B14F-4D97-AF65-F5344CB8AC3E}">
        <p14:creationId xmlns:p14="http://schemas.microsoft.com/office/powerpoint/2010/main" val="20627135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3"/>
          <p:cNvSpPr>
            <a:spLocks noGrp="1"/>
          </p:cNvSpPr>
          <p:nvPr>
            <p:ph type="dt" sz="half" idx="10"/>
          </p:nvPr>
        </p:nvSpPr>
        <p:spPr/>
        <p:txBody>
          <a:bodyPr/>
          <a:lstStyle>
            <a:lvl1pPr>
              <a:defRPr/>
            </a:lvl1pPr>
          </a:lstStyle>
          <a:p>
            <a:pPr>
              <a:defRPr/>
            </a:pPr>
            <a:fld id="{C4AA88CA-4C36-4763-912D-3A7FF7806A6D}" type="datetimeFigureOut">
              <a:rPr lang="en-GB"/>
              <a:pPr>
                <a:defRPr/>
              </a:pPr>
              <a:t>03/08/2017</a:t>
            </a:fld>
            <a:endParaRPr lang="en-GB"/>
          </a:p>
        </p:txBody>
      </p:sp>
      <p:sp>
        <p:nvSpPr>
          <p:cNvPr id="4" name="Footer Placeholder 4"/>
          <p:cNvSpPr>
            <a:spLocks noGrp="1"/>
          </p:cNvSpPr>
          <p:nvPr>
            <p:ph type="ftr" sz="quarter" idx="11"/>
          </p:nvPr>
        </p:nvSpPr>
        <p:spPr/>
        <p:txBody>
          <a:bodyPr/>
          <a:lstStyle>
            <a:lvl1pPr>
              <a:defRPr/>
            </a:lvl1pPr>
          </a:lstStyle>
          <a:p>
            <a:pPr>
              <a:defRPr/>
            </a:pPr>
            <a:endParaRPr lang="en-GB"/>
          </a:p>
        </p:txBody>
      </p:sp>
      <p:sp>
        <p:nvSpPr>
          <p:cNvPr id="5" name="Slide Number Placeholder 5"/>
          <p:cNvSpPr>
            <a:spLocks noGrp="1"/>
          </p:cNvSpPr>
          <p:nvPr>
            <p:ph type="sldNum" sz="quarter" idx="12"/>
          </p:nvPr>
        </p:nvSpPr>
        <p:spPr/>
        <p:txBody>
          <a:bodyPr/>
          <a:lstStyle>
            <a:lvl1pPr>
              <a:defRPr/>
            </a:lvl1pPr>
          </a:lstStyle>
          <a:p>
            <a:pPr>
              <a:defRPr/>
            </a:pPr>
            <a:fld id="{15CA669B-5426-490A-87E6-27F1A0B4BF8A}" type="slidenum">
              <a:rPr lang="en-GB" altLang="en-US"/>
              <a:pPr>
                <a:defRPr/>
              </a:pPr>
              <a:t>‹#›</a:t>
            </a:fld>
            <a:endParaRPr lang="en-GB" altLang="en-US"/>
          </a:p>
        </p:txBody>
      </p:sp>
    </p:spTree>
    <p:extLst>
      <p:ext uri="{BB962C8B-B14F-4D97-AF65-F5344CB8AC3E}">
        <p14:creationId xmlns:p14="http://schemas.microsoft.com/office/powerpoint/2010/main" val="41274882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1A018C6A-3F25-40B0-AACA-BA8E649228B2}" type="datetimeFigureOut">
              <a:rPr lang="en-GB"/>
              <a:pPr>
                <a:defRPr/>
              </a:pPr>
              <a:t>03/08/2017</a:t>
            </a:fld>
            <a:endParaRPr lang="en-GB"/>
          </a:p>
        </p:txBody>
      </p:sp>
      <p:sp>
        <p:nvSpPr>
          <p:cNvPr id="3" name="Footer Placeholder 4"/>
          <p:cNvSpPr>
            <a:spLocks noGrp="1"/>
          </p:cNvSpPr>
          <p:nvPr>
            <p:ph type="ftr" sz="quarter" idx="11"/>
          </p:nvPr>
        </p:nvSpPr>
        <p:spPr/>
        <p:txBody>
          <a:bodyPr/>
          <a:lstStyle>
            <a:lvl1pPr>
              <a:defRPr/>
            </a:lvl1pPr>
          </a:lstStyle>
          <a:p>
            <a:pPr>
              <a:defRPr/>
            </a:pPr>
            <a:endParaRPr lang="en-GB"/>
          </a:p>
        </p:txBody>
      </p:sp>
      <p:sp>
        <p:nvSpPr>
          <p:cNvPr id="4" name="Slide Number Placeholder 5"/>
          <p:cNvSpPr>
            <a:spLocks noGrp="1"/>
          </p:cNvSpPr>
          <p:nvPr>
            <p:ph type="sldNum" sz="quarter" idx="12"/>
          </p:nvPr>
        </p:nvSpPr>
        <p:spPr/>
        <p:txBody>
          <a:bodyPr/>
          <a:lstStyle>
            <a:lvl1pPr>
              <a:defRPr/>
            </a:lvl1pPr>
          </a:lstStyle>
          <a:p>
            <a:pPr>
              <a:defRPr/>
            </a:pPr>
            <a:fld id="{7BC443E1-4B7E-4A04-A3C2-12626E239B9B}" type="slidenum">
              <a:rPr lang="en-GB" altLang="en-US"/>
              <a:pPr>
                <a:defRPr/>
              </a:pPr>
              <a:t>‹#›</a:t>
            </a:fld>
            <a:endParaRPr lang="en-GB" altLang="en-US"/>
          </a:p>
        </p:txBody>
      </p:sp>
    </p:spTree>
    <p:extLst>
      <p:ext uri="{BB962C8B-B14F-4D97-AF65-F5344CB8AC3E}">
        <p14:creationId xmlns:p14="http://schemas.microsoft.com/office/powerpoint/2010/main" val="179214140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040F7712-1BE7-4444-A4EC-8B938B1F2007}" type="datetimeFigureOut">
              <a:rPr lang="en-GB"/>
              <a:pPr>
                <a:defRPr/>
              </a:pPr>
              <a:t>03/08/2017</a:t>
            </a:fld>
            <a:endParaRPr lang="en-GB"/>
          </a:p>
        </p:txBody>
      </p:sp>
      <p:sp>
        <p:nvSpPr>
          <p:cNvPr id="6" name="Footer Placeholder 4"/>
          <p:cNvSpPr>
            <a:spLocks noGrp="1"/>
          </p:cNvSpPr>
          <p:nvPr>
            <p:ph type="ftr" sz="quarter" idx="11"/>
          </p:nvPr>
        </p:nvSpPr>
        <p:spPr/>
        <p:txBody>
          <a:bodyPr/>
          <a:lstStyle>
            <a:lvl1pPr>
              <a:defRPr/>
            </a:lvl1pPr>
          </a:lstStyle>
          <a:p>
            <a:pPr>
              <a:defRPr/>
            </a:pPr>
            <a:endParaRPr lang="en-GB"/>
          </a:p>
        </p:txBody>
      </p:sp>
      <p:sp>
        <p:nvSpPr>
          <p:cNvPr id="7" name="Slide Number Placeholder 5"/>
          <p:cNvSpPr>
            <a:spLocks noGrp="1"/>
          </p:cNvSpPr>
          <p:nvPr>
            <p:ph type="sldNum" sz="quarter" idx="12"/>
          </p:nvPr>
        </p:nvSpPr>
        <p:spPr/>
        <p:txBody>
          <a:bodyPr/>
          <a:lstStyle>
            <a:lvl1pPr>
              <a:defRPr/>
            </a:lvl1pPr>
          </a:lstStyle>
          <a:p>
            <a:pPr>
              <a:defRPr/>
            </a:pPr>
            <a:fld id="{3C1040CC-3B56-4250-A24E-97617084F559}" type="slidenum">
              <a:rPr lang="en-GB" altLang="en-US"/>
              <a:pPr>
                <a:defRPr/>
              </a:pPr>
              <a:t>‹#›</a:t>
            </a:fld>
            <a:endParaRPr lang="en-GB" altLang="en-US"/>
          </a:p>
        </p:txBody>
      </p:sp>
    </p:spTree>
    <p:extLst>
      <p:ext uri="{BB962C8B-B14F-4D97-AF65-F5344CB8AC3E}">
        <p14:creationId xmlns:p14="http://schemas.microsoft.com/office/powerpoint/2010/main" val="57397071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smtClean="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B4C275F0-DC46-4C17-B6D1-B6C4C7F44DB5}" type="datetimeFigureOut">
              <a:rPr lang="en-GB"/>
              <a:pPr>
                <a:defRPr/>
              </a:pPr>
              <a:t>03/08/2017</a:t>
            </a:fld>
            <a:endParaRPr lang="en-GB"/>
          </a:p>
        </p:txBody>
      </p:sp>
      <p:sp>
        <p:nvSpPr>
          <p:cNvPr id="6" name="Footer Placeholder 4"/>
          <p:cNvSpPr>
            <a:spLocks noGrp="1"/>
          </p:cNvSpPr>
          <p:nvPr>
            <p:ph type="ftr" sz="quarter" idx="11"/>
          </p:nvPr>
        </p:nvSpPr>
        <p:spPr/>
        <p:txBody>
          <a:bodyPr/>
          <a:lstStyle>
            <a:lvl1pPr>
              <a:defRPr/>
            </a:lvl1pPr>
          </a:lstStyle>
          <a:p>
            <a:pPr>
              <a:defRPr/>
            </a:pPr>
            <a:endParaRPr lang="en-GB"/>
          </a:p>
        </p:txBody>
      </p:sp>
      <p:sp>
        <p:nvSpPr>
          <p:cNvPr id="7" name="Slide Number Placeholder 5"/>
          <p:cNvSpPr>
            <a:spLocks noGrp="1"/>
          </p:cNvSpPr>
          <p:nvPr>
            <p:ph type="sldNum" sz="quarter" idx="12"/>
          </p:nvPr>
        </p:nvSpPr>
        <p:spPr/>
        <p:txBody>
          <a:bodyPr/>
          <a:lstStyle>
            <a:lvl1pPr>
              <a:defRPr/>
            </a:lvl1pPr>
          </a:lstStyle>
          <a:p>
            <a:pPr>
              <a:defRPr/>
            </a:pPr>
            <a:fld id="{28C5AEFD-B7DE-4C03-85A8-7A5A0862630B}" type="slidenum">
              <a:rPr lang="en-GB" altLang="en-US"/>
              <a:pPr>
                <a:defRPr/>
              </a:pPr>
              <a:t>‹#›</a:t>
            </a:fld>
            <a:endParaRPr lang="en-GB" altLang="en-US"/>
          </a:p>
        </p:txBody>
      </p:sp>
    </p:spTree>
    <p:extLst>
      <p:ext uri="{BB962C8B-B14F-4D97-AF65-F5344CB8AC3E}">
        <p14:creationId xmlns:p14="http://schemas.microsoft.com/office/powerpoint/2010/main" val="6456079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838200" y="365125"/>
            <a:ext cx="10515600" cy="13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endParaRPr lang="en-GB" altLang="en-US" smtClean="0"/>
          </a:p>
        </p:txBody>
      </p:sp>
      <p:sp>
        <p:nvSpPr>
          <p:cNvPr id="1027" name="Text Placeholder 2"/>
          <p:cNvSpPr>
            <a:spLocks noGrp="1"/>
          </p:cNvSpPr>
          <p:nvPr>
            <p:ph type="body" idx="1"/>
          </p:nvPr>
        </p:nvSpPr>
        <p:spPr bwMode="auto">
          <a:xfrm>
            <a:off x="838200" y="1825625"/>
            <a:ext cx="10515600" cy="4351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endParaRPr lang="en-GB" altLang="en-US" smtClean="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eaLnBrk="1" fontAlgn="auto" hangingPunct="1">
              <a:spcBef>
                <a:spcPts val="0"/>
              </a:spcBef>
              <a:spcAft>
                <a:spcPts val="0"/>
              </a:spcAft>
              <a:defRPr sz="1200">
                <a:solidFill>
                  <a:schemeClr val="tx1">
                    <a:tint val="75000"/>
                  </a:schemeClr>
                </a:solidFill>
                <a:latin typeface="+mn-lt"/>
              </a:defRPr>
            </a:lvl1pPr>
          </a:lstStyle>
          <a:p>
            <a:pPr>
              <a:defRPr/>
            </a:pPr>
            <a:fld id="{EAEE1349-1969-4532-BCE1-600499410D76}" type="datetimeFigureOut">
              <a:rPr lang="en-GB"/>
              <a:pPr>
                <a:defRPr/>
              </a:pPr>
              <a:t>03/08/2017</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schemeClr val="tx1">
                    <a:tint val="75000"/>
                  </a:schemeClr>
                </a:solidFill>
                <a:latin typeface="+mn-lt"/>
              </a:defRPr>
            </a:lvl1pPr>
          </a:lstStyle>
          <a:p>
            <a:pPr>
              <a:defRPr/>
            </a:pPr>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smtClean="0">
                <a:solidFill>
                  <a:srgbClr val="898989"/>
                </a:solidFill>
              </a:defRPr>
            </a:lvl1pPr>
          </a:lstStyle>
          <a:p>
            <a:pPr>
              <a:defRPr/>
            </a:pPr>
            <a:fld id="{D922238D-3C5F-4594-93D9-978AF2D3BC30}" type="slidenum">
              <a:rPr lang="en-GB" altLang="en-US"/>
              <a:pPr>
                <a:defRPr/>
              </a:pPr>
              <a:t>‹#›</a:t>
            </a:fld>
            <a:endParaRPr lang="en-GB"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p:titleStyle>
    <p:bodyStyle>
      <a:lvl1pPr marL="228600" indent="-228600" algn="l" rtl="0" eaLnBrk="0" fontAlgn="base" hangingPunct="0">
        <a:lnSpc>
          <a:spcPct val="90000"/>
        </a:lnSpc>
        <a:spcBef>
          <a:spcPts val="1000"/>
        </a:spcBef>
        <a:spcAft>
          <a:spcPct val="0"/>
        </a:spcAft>
        <a:buFont typeface="Arial" charset="0"/>
        <a:buChar char="•"/>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Font typeface="Arial"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Rectangle 1"/>
          <p:cNvSpPr>
            <a:spLocks noChangeArrowheads="1"/>
          </p:cNvSpPr>
          <p:nvPr/>
        </p:nvSpPr>
        <p:spPr bwMode="auto">
          <a:xfrm>
            <a:off x="606425" y="1681163"/>
            <a:ext cx="11050588" cy="3890962"/>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eaLnBrk="1" hangingPunct="1">
              <a:lnSpc>
                <a:spcPts val="1875"/>
              </a:lnSpc>
              <a:spcBef>
                <a:spcPts val="300"/>
              </a:spcBef>
              <a:spcAft>
                <a:spcPts val="300"/>
              </a:spcAft>
              <a:buFontTx/>
              <a:buNone/>
            </a:pPr>
            <a:endParaRPr lang="en-GB" altLang="en-US" sz="3600" i="1">
              <a:solidFill>
                <a:srgbClr val="FF0000"/>
              </a:solidFill>
              <a:latin typeface="Times New Roman" pitchFamily="18" charset="0"/>
              <a:cs typeface="Times New Roman" pitchFamily="18" charset="0"/>
            </a:endParaRPr>
          </a:p>
          <a:p>
            <a:pPr algn="just" eaLnBrk="1" hangingPunct="1">
              <a:lnSpc>
                <a:spcPct val="107000"/>
              </a:lnSpc>
              <a:spcBef>
                <a:spcPct val="0"/>
              </a:spcBef>
              <a:buFontTx/>
              <a:buNone/>
            </a:pPr>
            <a:r>
              <a:rPr lang="en-GB" altLang="en-US" sz="3600" b="1">
                <a:solidFill>
                  <a:srgbClr val="000000"/>
                </a:solidFill>
                <a:latin typeface="Francis" pitchFamily="34" charset="0"/>
                <a:cs typeface="Times New Roman" pitchFamily="18" charset="0"/>
              </a:rPr>
              <a:t>“Dear friends, I urge you, as </a:t>
            </a:r>
            <a:r>
              <a:rPr lang="en-GB" altLang="en-US" sz="3600" b="1">
                <a:solidFill>
                  <a:srgbClr val="002060"/>
                </a:solidFill>
                <a:latin typeface="Francis" pitchFamily="34" charset="0"/>
                <a:cs typeface="Times New Roman" pitchFamily="18" charset="0"/>
              </a:rPr>
              <a:t>aliens and strangers </a:t>
            </a:r>
            <a:r>
              <a:rPr lang="en-GB" altLang="en-US" sz="3600" b="1">
                <a:solidFill>
                  <a:srgbClr val="000000"/>
                </a:solidFill>
                <a:latin typeface="Francis" pitchFamily="34" charset="0"/>
                <a:cs typeface="Times New Roman" pitchFamily="18" charset="0"/>
              </a:rPr>
              <a:t>in the world, to </a:t>
            </a:r>
            <a:r>
              <a:rPr lang="en-GB" altLang="en-US" sz="3600" b="1">
                <a:solidFill>
                  <a:srgbClr val="FF0000"/>
                </a:solidFill>
                <a:latin typeface="Francis" pitchFamily="34" charset="0"/>
                <a:cs typeface="Times New Roman" pitchFamily="18" charset="0"/>
              </a:rPr>
              <a:t>abstain from sinful desires</a:t>
            </a:r>
            <a:r>
              <a:rPr lang="en-GB" altLang="en-US" sz="3600" b="1">
                <a:solidFill>
                  <a:srgbClr val="000000"/>
                </a:solidFill>
                <a:latin typeface="Francis" pitchFamily="34" charset="0"/>
                <a:cs typeface="Times New Roman" pitchFamily="18" charset="0"/>
              </a:rPr>
              <a:t>, which war against your soul. </a:t>
            </a:r>
            <a:r>
              <a:rPr lang="en-GB" altLang="en-US" sz="3600" b="1">
                <a:solidFill>
                  <a:srgbClr val="0070C0"/>
                </a:solidFill>
                <a:latin typeface="Francis" pitchFamily="34" charset="0"/>
                <a:cs typeface="Times New Roman" pitchFamily="18" charset="0"/>
              </a:rPr>
              <a:t>Live such good lives </a:t>
            </a:r>
            <a:r>
              <a:rPr lang="en-GB" altLang="en-US" sz="3600" b="1">
                <a:solidFill>
                  <a:srgbClr val="000000"/>
                </a:solidFill>
                <a:latin typeface="Francis" pitchFamily="34" charset="0"/>
                <a:cs typeface="Times New Roman" pitchFamily="18" charset="0"/>
              </a:rPr>
              <a:t>among the pagans that, though they accuse you of doing wrong, they may see your good deeds and glorify God on the day </a:t>
            </a:r>
            <a:r>
              <a:rPr lang="en-GB" altLang="en-US" sz="3600" b="1">
                <a:solidFill>
                  <a:srgbClr val="C00000"/>
                </a:solidFill>
                <a:latin typeface="Francis" pitchFamily="34" charset="0"/>
                <a:cs typeface="Times New Roman" pitchFamily="18" charset="0"/>
              </a:rPr>
              <a:t>he visits us</a:t>
            </a:r>
            <a:r>
              <a:rPr lang="en-GB" altLang="en-US" sz="3600" b="1">
                <a:solidFill>
                  <a:srgbClr val="000000"/>
                </a:solidFill>
                <a:latin typeface="Francis" pitchFamily="34" charset="0"/>
                <a:cs typeface="Times New Roman" pitchFamily="18" charset="0"/>
              </a:rPr>
              <a:t>”.</a:t>
            </a:r>
            <a:endParaRPr lang="en-GB" altLang="en-US" sz="3600" b="1">
              <a:latin typeface="Francis" pitchFamily="34" charset="0"/>
              <a:cs typeface="Calibri" pitchFamily="34" charset="0"/>
            </a:endParaRPr>
          </a:p>
        </p:txBody>
      </p:sp>
      <p:sp>
        <p:nvSpPr>
          <p:cNvPr id="2051" name="Rectangle 2"/>
          <p:cNvSpPr>
            <a:spLocks noChangeArrowheads="1"/>
          </p:cNvSpPr>
          <p:nvPr/>
        </p:nvSpPr>
        <p:spPr bwMode="auto">
          <a:xfrm>
            <a:off x="3514725" y="852488"/>
            <a:ext cx="5399088" cy="419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defRPr>
            </a:lvl9pPr>
          </a:lstStyle>
          <a:p>
            <a:pPr eaLnBrk="1" hangingPunct="1">
              <a:lnSpc>
                <a:spcPts val="1875"/>
              </a:lnSpc>
              <a:spcBef>
                <a:spcPts val="300"/>
              </a:spcBef>
              <a:spcAft>
                <a:spcPts val="300"/>
              </a:spcAft>
            </a:pPr>
            <a:r>
              <a:rPr lang="en-GB" altLang="en-US" sz="4400" b="1" i="1">
                <a:solidFill>
                  <a:srgbClr val="FFFF00"/>
                </a:solidFill>
                <a:latin typeface="Times New Roman" pitchFamily="18" charset="0"/>
                <a:cs typeface="Times New Roman" pitchFamily="18" charset="0"/>
              </a:rPr>
              <a:t>I Peter 2:11-12 (NIV)</a:t>
            </a:r>
            <a:endParaRPr lang="en-GB" altLang="en-US" sz="4400" b="1">
              <a:solidFill>
                <a:srgbClr val="FFFF00"/>
              </a:solidFill>
              <a:ea typeface="Calibri" pitchFamily="34"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262626"/>
        </a:solidFill>
        <a:effectLst/>
      </p:bgPr>
    </p:bg>
    <p:spTree>
      <p:nvGrpSpPr>
        <p:cNvPr id="1" name=""/>
        <p:cNvGrpSpPr/>
        <p:nvPr/>
      </p:nvGrpSpPr>
      <p:grpSpPr>
        <a:xfrm>
          <a:off x="0" y="0"/>
          <a:ext cx="0" cy="0"/>
          <a:chOff x="0" y="0"/>
          <a:chExt cx="0" cy="0"/>
        </a:xfrm>
      </p:grpSpPr>
      <p:sp>
        <p:nvSpPr>
          <p:cNvPr id="2" name="Rectangle 1"/>
          <p:cNvSpPr>
            <a:spLocks noChangeArrowheads="1"/>
          </p:cNvSpPr>
          <p:nvPr/>
        </p:nvSpPr>
        <p:spPr bwMode="auto">
          <a:xfrm>
            <a:off x="233363" y="422275"/>
            <a:ext cx="7310437"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eaLnBrk="1" hangingPunct="1">
              <a:lnSpc>
                <a:spcPct val="100000"/>
              </a:lnSpc>
              <a:spcBef>
                <a:spcPct val="0"/>
              </a:spcBef>
              <a:buFontTx/>
              <a:buNone/>
            </a:pPr>
            <a:r>
              <a:rPr lang="en-GB" altLang="en-US" sz="3600" b="1">
                <a:solidFill>
                  <a:srgbClr val="FFFF00"/>
                </a:solidFill>
                <a:latin typeface="Times New Roman" pitchFamily="18" charset="0"/>
                <a:cs typeface="Times New Roman" pitchFamily="18" charset="0"/>
              </a:rPr>
              <a:t>IV. Remember the Day of Visitation.</a:t>
            </a:r>
            <a:endParaRPr lang="en-GB" altLang="en-US" sz="3600">
              <a:solidFill>
                <a:srgbClr val="FFFF00"/>
              </a:solidFill>
              <a:latin typeface="Times New Roman" pitchFamily="18" charset="0"/>
              <a:cs typeface="Times New Roman" pitchFamily="18" charset="0"/>
            </a:endParaRPr>
          </a:p>
        </p:txBody>
      </p:sp>
      <p:sp>
        <p:nvSpPr>
          <p:cNvPr id="3" name="Rectangle 2"/>
          <p:cNvSpPr>
            <a:spLocks noChangeArrowheads="1"/>
          </p:cNvSpPr>
          <p:nvPr/>
        </p:nvSpPr>
        <p:spPr bwMode="auto">
          <a:xfrm>
            <a:off x="233363" y="3660775"/>
            <a:ext cx="11176000" cy="120015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gn="just" eaLnBrk="1" hangingPunct="1">
              <a:lnSpc>
                <a:spcPct val="100000"/>
              </a:lnSpc>
              <a:spcBef>
                <a:spcPct val="0"/>
              </a:spcBef>
              <a:buFontTx/>
              <a:buNone/>
            </a:pPr>
            <a:r>
              <a:rPr lang="en-GB" altLang="en-US" sz="3600">
                <a:latin typeface="BruceOldStyle BT" pitchFamily="18" charset="0"/>
              </a:rPr>
              <a:t>Here is Peter’s advice: </a:t>
            </a:r>
          </a:p>
          <a:p>
            <a:pPr algn="just" eaLnBrk="1" hangingPunct="1">
              <a:lnSpc>
                <a:spcPct val="100000"/>
              </a:lnSpc>
              <a:spcBef>
                <a:spcPct val="0"/>
              </a:spcBef>
              <a:buFontTx/>
              <a:buNone/>
            </a:pPr>
            <a:r>
              <a:rPr lang="en-GB" altLang="en-US" sz="3600" b="1">
                <a:latin typeface="Francis" pitchFamily="34" charset="0"/>
              </a:rPr>
              <a:t>Live so that unbelievers will glorify God on that day. </a:t>
            </a:r>
            <a:endParaRPr lang="en-GB" altLang="en-US" sz="3600" b="1">
              <a:solidFill>
                <a:srgbClr val="FF0000"/>
              </a:solidFill>
              <a:latin typeface="Francis" pitchFamily="34" charset="0"/>
              <a:cs typeface="Times New Roman" pitchFamily="18" charset="0"/>
            </a:endParaRPr>
          </a:p>
        </p:txBody>
      </p:sp>
      <p:sp>
        <p:nvSpPr>
          <p:cNvPr id="4" name="Rectangle 3"/>
          <p:cNvSpPr>
            <a:spLocks noChangeArrowheads="1"/>
          </p:cNvSpPr>
          <p:nvPr/>
        </p:nvSpPr>
        <p:spPr bwMode="auto">
          <a:xfrm>
            <a:off x="763588" y="1487488"/>
            <a:ext cx="9534525" cy="17541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gn="ctr" eaLnBrk="1" hangingPunct="1">
              <a:lnSpc>
                <a:spcPct val="100000"/>
              </a:lnSpc>
              <a:spcBef>
                <a:spcPct val="0"/>
              </a:spcBef>
              <a:buFontTx/>
              <a:buNone/>
            </a:pPr>
            <a:r>
              <a:rPr lang="en-GB" altLang="en-US" sz="3600">
                <a:solidFill>
                  <a:schemeClr val="bg1"/>
                </a:solidFill>
                <a:latin typeface="Francis" pitchFamily="34" charset="0"/>
              </a:rPr>
              <a:t>In the Old Testament, the </a:t>
            </a:r>
            <a:r>
              <a:rPr lang="en-GB" altLang="en-US" sz="3600" b="1">
                <a:solidFill>
                  <a:schemeClr val="bg1"/>
                </a:solidFill>
                <a:latin typeface="Francis" pitchFamily="34" charset="0"/>
              </a:rPr>
              <a:t>“Day of Visitation” </a:t>
            </a:r>
          </a:p>
          <a:p>
            <a:pPr algn="ctr" eaLnBrk="1" hangingPunct="1">
              <a:lnSpc>
                <a:spcPct val="100000"/>
              </a:lnSpc>
              <a:spcBef>
                <a:spcPct val="0"/>
              </a:spcBef>
              <a:buFontTx/>
              <a:buNone/>
            </a:pPr>
            <a:r>
              <a:rPr lang="en-GB" altLang="en-US" sz="3600">
                <a:solidFill>
                  <a:schemeClr val="bg1"/>
                </a:solidFill>
                <a:latin typeface="Francis" pitchFamily="34" charset="0"/>
              </a:rPr>
              <a:t>refers to any time God visits the earth </a:t>
            </a:r>
          </a:p>
          <a:p>
            <a:pPr algn="ctr" eaLnBrk="1" hangingPunct="1">
              <a:lnSpc>
                <a:spcPct val="100000"/>
              </a:lnSpc>
              <a:spcBef>
                <a:spcPct val="0"/>
              </a:spcBef>
              <a:buFontTx/>
              <a:buNone/>
            </a:pPr>
            <a:r>
              <a:rPr lang="en-GB" altLang="en-US" sz="3600">
                <a:solidFill>
                  <a:schemeClr val="bg1"/>
                </a:solidFill>
                <a:latin typeface="Francis" pitchFamily="34" charset="0"/>
              </a:rPr>
              <a:t>either in judgment or blessing.</a:t>
            </a:r>
            <a:endParaRPr lang="en-GB" altLang="en-US" sz="3600">
              <a:solidFill>
                <a:schemeClr val="bg1"/>
              </a:solidFill>
              <a:latin typeface="Francis" pitchFamily="34" charset="0"/>
              <a:cs typeface="Times New Roman" pitchFamily="18" charset="0"/>
            </a:endParaRPr>
          </a:p>
        </p:txBody>
      </p:sp>
      <p:sp>
        <p:nvSpPr>
          <p:cNvPr id="5" name="Rectangle 4"/>
          <p:cNvSpPr/>
          <p:nvPr/>
        </p:nvSpPr>
        <p:spPr>
          <a:xfrm>
            <a:off x="2357438" y="5492750"/>
            <a:ext cx="6800850" cy="981075"/>
          </a:xfrm>
          <a:prstGeom prst="rect">
            <a:avLst/>
          </a:prstGeom>
          <a:solidFill>
            <a:schemeClr val="accent1">
              <a:lumMod val="20000"/>
              <a:lumOff val="80000"/>
            </a:schemeClr>
          </a:solidFill>
        </p:spPr>
        <p:txBody>
          <a:bodyPr wrap="none">
            <a:spAutoFit/>
          </a:bodyPr>
          <a:lstStyle/>
          <a:p>
            <a:pPr algn="just" eaLnBrk="1" fontAlgn="auto" hangingPunct="1">
              <a:lnSpc>
                <a:spcPct val="107000"/>
              </a:lnSpc>
              <a:spcBef>
                <a:spcPts val="0"/>
              </a:spcBef>
              <a:spcAft>
                <a:spcPts val="0"/>
              </a:spcAft>
              <a:defRPr/>
            </a:pPr>
            <a:r>
              <a:rPr lang="en-GB" sz="5400" b="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on the day he visits us.</a:t>
            </a:r>
            <a:endParaRPr lang="en-GB" sz="5400" b="1" dirty="0">
              <a:solidFill>
                <a:srgbClr val="FF0000"/>
              </a:solidFill>
              <a:ea typeface="Calibri" panose="020F0502020204030204" pitchFamily="34" charset="0"/>
              <a:cs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nodeType="clickPar">
                      <p:stCondLst>
                        <p:cond delay="indefinite"/>
                      </p:stCondLst>
                      <p:childTnLst>
                        <p:par>
                          <p:cTn id="11" fill="hold" nodeType="withGroup">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4"/>
                                        </p:tgtEl>
                                        <p:attrNameLst>
                                          <p:attrName>style.visibility</p:attrName>
                                        </p:attrNameLst>
                                      </p:cBhvr>
                                      <p:to>
                                        <p:strVal val="visible"/>
                                      </p:to>
                                    </p:set>
                                    <p:animEffect transition="in" filter="fade">
                                      <p:cBhvr>
                                        <p:cTn id="14" dur="1000"/>
                                        <p:tgtEl>
                                          <p:spTgt spid="4"/>
                                        </p:tgtEl>
                                      </p:cBhvr>
                                    </p:animEffect>
                                    <p:anim calcmode="lin" valueType="num">
                                      <p:cBhvr>
                                        <p:cTn id="15" dur="1000" fill="hold"/>
                                        <p:tgtEl>
                                          <p:spTgt spid="4"/>
                                        </p:tgtEl>
                                        <p:attrNameLst>
                                          <p:attrName>ppt_x</p:attrName>
                                        </p:attrNameLst>
                                      </p:cBhvr>
                                      <p:tavLst>
                                        <p:tav tm="0">
                                          <p:val>
                                            <p:strVal val="#ppt_x"/>
                                          </p:val>
                                        </p:tav>
                                        <p:tav tm="100000">
                                          <p:val>
                                            <p:strVal val="#ppt_x"/>
                                          </p:val>
                                        </p:tav>
                                      </p:tavLst>
                                    </p:anim>
                                    <p:anim calcmode="lin" valueType="num">
                                      <p:cBhvr>
                                        <p:cTn id="16"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17" fill="hold" nodeType="clickPar">
                      <p:stCondLst>
                        <p:cond delay="indefinite"/>
                      </p:stCondLst>
                      <p:childTnLst>
                        <p:par>
                          <p:cTn id="18" fill="hold" nodeType="withGroup">
                            <p:stCondLst>
                              <p:cond delay="0"/>
                            </p:stCondLst>
                            <p:childTnLst>
                              <p:par>
                                <p:cTn id="19" presetID="16" presetClass="entr" presetSubtype="21" fill="hold" grpId="0" nodeType="clickEffect">
                                  <p:stCondLst>
                                    <p:cond delay="0"/>
                                  </p:stCondLst>
                                  <p:childTnLst>
                                    <p:set>
                                      <p:cBhvr>
                                        <p:cTn id="20" dur="1" fill="hold">
                                          <p:stCondLst>
                                            <p:cond delay="0"/>
                                          </p:stCondLst>
                                        </p:cTn>
                                        <p:tgtEl>
                                          <p:spTgt spid="3"/>
                                        </p:tgtEl>
                                        <p:attrNameLst>
                                          <p:attrName>style.visibility</p:attrName>
                                        </p:attrNameLst>
                                      </p:cBhvr>
                                      <p:to>
                                        <p:strVal val="visible"/>
                                      </p:to>
                                    </p:set>
                                    <p:animEffect transition="in" filter="barn(inVertical)">
                                      <p:cBhvr>
                                        <p:cTn id="21" dur="500"/>
                                        <p:tgtEl>
                                          <p:spTgt spid="3"/>
                                        </p:tgtEl>
                                      </p:cBhvr>
                                    </p:animEffect>
                                  </p:childTnLst>
                                </p:cTn>
                              </p:par>
                            </p:childTnLst>
                          </p:cTn>
                        </p:par>
                      </p:childTnLst>
                    </p:cTn>
                  </p:par>
                  <p:par>
                    <p:cTn id="22" fill="hold" nodeType="clickPar">
                      <p:stCondLst>
                        <p:cond delay="indefinite"/>
                      </p:stCondLst>
                      <p:childTnLst>
                        <p:par>
                          <p:cTn id="23" fill="hold" nodeType="withGroup">
                            <p:stCondLst>
                              <p:cond delay="0"/>
                            </p:stCondLst>
                            <p:childTnLst>
                              <p:par>
                                <p:cTn id="24" presetID="42" presetClass="entr" presetSubtype="0" fill="hold" grpId="0" nodeType="clickEffect">
                                  <p:stCondLst>
                                    <p:cond delay="0"/>
                                  </p:stCondLst>
                                  <p:childTnLst>
                                    <p:set>
                                      <p:cBhvr>
                                        <p:cTn id="25" dur="1" fill="hold">
                                          <p:stCondLst>
                                            <p:cond delay="0"/>
                                          </p:stCondLst>
                                        </p:cTn>
                                        <p:tgtEl>
                                          <p:spTgt spid="5"/>
                                        </p:tgtEl>
                                        <p:attrNameLst>
                                          <p:attrName>style.visibility</p:attrName>
                                        </p:attrNameLst>
                                      </p:cBhvr>
                                      <p:to>
                                        <p:strVal val="visible"/>
                                      </p:to>
                                    </p:set>
                                    <p:animEffect transition="in" filter="fade">
                                      <p:cBhvr>
                                        <p:cTn id="26" dur="1000"/>
                                        <p:tgtEl>
                                          <p:spTgt spid="5"/>
                                        </p:tgtEl>
                                      </p:cBhvr>
                                    </p:animEffect>
                                    <p:anim calcmode="lin" valueType="num">
                                      <p:cBhvr>
                                        <p:cTn id="27" dur="1000" fill="hold"/>
                                        <p:tgtEl>
                                          <p:spTgt spid="5"/>
                                        </p:tgtEl>
                                        <p:attrNameLst>
                                          <p:attrName>ppt_x</p:attrName>
                                        </p:attrNameLst>
                                      </p:cBhvr>
                                      <p:tavLst>
                                        <p:tav tm="0">
                                          <p:val>
                                            <p:strVal val="#ppt_x"/>
                                          </p:val>
                                        </p:tav>
                                        <p:tav tm="100000">
                                          <p:val>
                                            <p:strVal val="#ppt_x"/>
                                          </p:val>
                                        </p:tav>
                                      </p:tavLst>
                                    </p:anim>
                                    <p:anim calcmode="lin" valueType="num">
                                      <p:cBhvr>
                                        <p:cTn id="28" dur="1000" fill="hold"/>
                                        <p:tgtEl>
                                          <p:spTgt spid="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animBg="1"/>
      <p:bldP spid="4" grpId="0"/>
      <p:bldP spid="5"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262626"/>
        </a:solidFill>
        <a:effectLst/>
      </p:bgPr>
    </p:bg>
    <p:spTree>
      <p:nvGrpSpPr>
        <p:cNvPr id="1" name=""/>
        <p:cNvGrpSpPr/>
        <p:nvPr/>
      </p:nvGrpSpPr>
      <p:grpSpPr>
        <a:xfrm>
          <a:off x="0" y="0"/>
          <a:ext cx="0" cy="0"/>
          <a:chOff x="0" y="0"/>
          <a:chExt cx="0" cy="0"/>
        </a:xfrm>
      </p:grpSpPr>
      <p:sp>
        <p:nvSpPr>
          <p:cNvPr id="2" name="Rectangle 1"/>
          <p:cNvSpPr>
            <a:spLocks noChangeArrowheads="1"/>
          </p:cNvSpPr>
          <p:nvPr/>
        </p:nvSpPr>
        <p:spPr bwMode="auto">
          <a:xfrm>
            <a:off x="233363" y="422275"/>
            <a:ext cx="10048875" cy="769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eaLnBrk="1" hangingPunct="1">
              <a:lnSpc>
                <a:spcPct val="100000"/>
              </a:lnSpc>
              <a:spcBef>
                <a:spcPct val="0"/>
              </a:spcBef>
              <a:buFontTx/>
              <a:buNone/>
            </a:pPr>
            <a:r>
              <a:rPr lang="en-GB" altLang="en-US" sz="4400" b="1">
                <a:solidFill>
                  <a:srgbClr val="FFFF00"/>
                </a:solidFill>
                <a:latin typeface="Francis" pitchFamily="34" charset="0"/>
              </a:rPr>
              <a:t>But how can unbelievers glorify God? </a:t>
            </a:r>
            <a:endParaRPr lang="en-GB" altLang="en-US" sz="4400" b="1">
              <a:solidFill>
                <a:srgbClr val="FFFF00"/>
              </a:solidFill>
              <a:latin typeface="Francis" pitchFamily="34" charset="0"/>
              <a:cs typeface="Times New Roman" pitchFamily="18" charset="0"/>
            </a:endParaRPr>
          </a:p>
        </p:txBody>
      </p:sp>
      <p:sp>
        <p:nvSpPr>
          <p:cNvPr id="3" name="Rectangle 2"/>
          <p:cNvSpPr>
            <a:spLocks noChangeArrowheads="1"/>
          </p:cNvSpPr>
          <p:nvPr/>
        </p:nvSpPr>
        <p:spPr bwMode="auto">
          <a:xfrm>
            <a:off x="942975" y="3656013"/>
            <a:ext cx="9429750" cy="1570037"/>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gn="just" eaLnBrk="1" hangingPunct="1">
              <a:lnSpc>
                <a:spcPct val="100000"/>
              </a:lnSpc>
              <a:spcBef>
                <a:spcPct val="0"/>
              </a:spcBef>
              <a:buFontTx/>
              <a:buNone/>
            </a:pPr>
            <a:r>
              <a:rPr lang="en-GB" altLang="en-US" sz="3200" b="1">
                <a:latin typeface="Times New Roman" pitchFamily="18" charset="0"/>
                <a:cs typeface="Times New Roman" pitchFamily="18" charset="0"/>
              </a:rPr>
              <a:t>2) </a:t>
            </a:r>
            <a:r>
              <a:rPr lang="en-GB" altLang="en-US" sz="3200">
                <a:latin typeface="Times New Roman" pitchFamily="18" charset="0"/>
                <a:cs typeface="Times New Roman" pitchFamily="18" charset="0"/>
              </a:rPr>
              <a:t>Others will watch us but will not believe the gospel. </a:t>
            </a:r>
          </a:p>
          <a:p>
            <a:pPr algn="just" eaLnBrk="1" hangingPunct="1">
              <a:lnSpc>
                <a:spcPct val="100000"/>
              </a:lnSpc>
              <a:spcBef>
                <a:spcPct val="0"/>
              </a:spcBef>
              <a:buFontTx/>
              <a:buNone/>
            </a:pPr>
            <a:r>
              <a:rPr lang="en-GB" altLang="en-US" sz="3200">
                <a:latin typeface="Times New Roman" pitchFamily="18" charset="0"/>
                <a:cs typeface="Times New Roman" pitchFamily="18" charset="0"/>
              </a:rPr>
              <a:t>     They will have no excuse in that day, </a:t>
            </a:r>
          </a:p>
          <a:p>
            <a:pPr algn="just" eaLnBrk="1" hangingPunct="1">
              <a:lnSpc>
                <a:spcPct val="100000"/>
              </a:lnSpc>
              <a:spcBef>
                <a:spcPct val="0"/>
              </a:spcBef>
              <a:buFontTx/>
              <a:buNone/>
            </a:pPr>
            <a:r>
              <a:rPr lang="en-GB" altLang="en-US" sz="3200">
                <a:latin typeface="Times New Roman" pitchFamily="18" charset="0"/>
                <a:cs typeface="Times New Roman" pitchFamily="18" charset="0"/>
              </a:rPr>
              <a:t>      but will be forced to glorify God anyway. </a:t>
            </a:r>
            <a:endParaRPr lang="en-GB" altLang="en-US" sz="3200" b="1">
              <a:solidFill>
                <a:srgbClr val="FF0000"/>
              </a:solidFill>
              <a:latin typeface="Times New Roman" pitchFamily="18" charset="0"/>
              <a:cs typeface="Times New Roman" pitchFamily="18" charset="0"/>
            </a:endParaRPr>
          </a:p>
        </p:txBody>
      </p:sp>
      <p:sp>
        <p:nvSpPr>
          <p:cNvPr id="4" name="Rectangle 3"/>
          <p:cNvSpPr>
            <a:spLocks noChangeArrowheads="1"/>
          </p:cNvSpPr>
          <p:nvPr/>
        </p:nvSpPr>
        <p:spPr bwMode="auto">
          <a:xfrm>
            <a:off x="890588" y="1555750"/>
            <a:ext cx="9736137" cy="156845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gn="just" eaLnBrk="1" hangingPunct="1">
              <a:lnSpc>
                <a:spcPct val="100000"/>
              </a:lnSpc>
              <a:spcBef>
                <a:spcPct val="0"/>
              </a:spcBef>
              <a:buFontTx/>
              <a:buNone/>
            </a:pPr>
            <a:r>
              <a:rPr lang="en-GB" altLang="en-US" sz="3200" b="1">
                <a:latin typeface="Times New Roman" pitchFamily="18" charset="0"/>
                <a:cs typeface="Times New Roman" pitchFamily="18" charset="0"/>
              </a:rPr>
              <a:t>1) </a:t>
            </a:r>
            <a:r>
              <a:rPr lang="en-GB" altLang="en-US" sz="3200">
                <a:latin typeface="Times New Roman" pitchFamily="18" charset="0"/>
                <a:cs typeface="Times New Roman" pitchFamily="18" charset="0"/>
              </a:rPr>
              <a:t>Some unbelievers will see Christ in us </a:t>
            </a:r>
          </a:p>
          <a:p>
            <a:pPr algn="just" eaLnBrk="1" hangingPunct="1">
              <a:lnSpc>
                <a:spcPct val="100000"/>
              </a:lnSpc>
              <a:spcBef>
                <a:spcPct val="0"/>
              </a:spcBef>
              <a:buFontTx/>
              <a:buNone/>
            </a:pPr>
            <a:r>
              <a:rPr lang="en-GB" altLang="en-US" sz="3200">
                <a:latin typeface="Times New Roman" pitchFamily="18" charset="0"/>
                <a:cs typeface="Times New Roman" pitchFamily="18" charset="0"/>
              </a:rPr>
              <a:t>     and will become believers as a result of our testimony. </a:t>
            </a:r>
          </a:p>
          <a:p>
            <a:pPr algn="just" eaLnBrk="1" hangingPunct="1">
              <a:lnSpc>
                <a:spcPct val="100000"/>
              </a:lnSpc>
              <a:spcBef>
                <a:spcPct val="0"/>
              </a:spcBef>
              <a:buFontTx/>
              <a:buNone/>
            </a:pPr>
            <a:r>
              <a:rPr lang="en-GB" altLang="en-US" sz="3200">
                <a:latin typeface="Times New Roman" pitchFamily="18" charset="0"/>
                <a:cs typeface="Times New Roman" pitchFamily="18" charset="0"/>
              </a:rPr>
              <a:t>     They will join us in joyfully glorifying God.</a:t>
            </a:r>
            <a:endParaRPr lang="en-GB" altLang="en-US" sz="3200">
              <a:solidFill>
                <a:schemeClr val="bg1"/>
              </a:solidFill>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nodeType="clickPar">
                      <p:stCondLst>
                        <p:cond delay="indefinite"/>
                      </p:stCondLst>
                      <p:childTnLst>
                        <p:par>
                          <p:cTn id="11" fill="hold" nodeType="withGroup">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4"/>
                                        </p:tgtEl>
                                        <p:attrNameLst>
                                          <p:attrName>style.visibility</p:attrName>
                                        </p:attrNameLst>
                                      </p:cBhvr>
                                      <p:to>
                                        <p:strVal val="visible"/>
                                      </p:to>
                                    </p:set>
                                    <p:animEffect transition="in" filter="fade">
                                      <p:cBhvr>
                                        <p:cTn id="14" dur="1000"/>
                                        <p:tgtEl>
                                          <p:spTgt spid="4"/>
                                        </p:tgtEl>
                                      </p:cBhvr>
                                    </p:animEffect>
                                    <p:anim calcmode="lin" valueType="num">
                                      <p:cBhvr>
                                        <p:cTn id="15" dur="1000" fill="hold"/>
                                        <p:tgtEl>
                                          <p:spTgt spid="4"/>
                                        </p:tgtEl>
                                        <p:attrNameLst>
                                          <p:attrName>ppt_x</p:attrName>
                                        </p:attrNameLst>
                                      </p:cBhvr>
                                      <p:tavLst>
                                        <p:tav tm="0">
                                          <p:val>
                                            <p:strVal val="#ppt_x"/>
                                          </p:val>
                                        </p:tav>
                                        <p:tav tm="100000">
                                          <p:val>
                                            <p:strVal val="#ppt_x"/>
                                          </p:val>
                                        </p:tav>
                                      </p:tavLst>
                                    </p:anim>
                                    <p:anim calcmode="lin" valueType="num">
                                      <p:cBhvr>
                                        <p:cTn id="16"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17" fill="hold" nodeType="clickPar">
                      <p:stCondLst>
                        <p:cond delay="indefinite"/>
                      </p:stCondLst>
                      <p:childTnLst>
                        <p:par>
                          <p:cTn id="18" fill="hold" nodeType="withGroup">
                            <p:stCondLst>
                              <p:cond delay="0"/>
                            </p:stCondLst>
                            <p:childTnLst>
                              <p:par>
                                <p:cTn id="19" presetID="16" presetClass="entr" presetSubtype="21" fill="hold" grpId="0" nodeType="clickEffect">
                                  <p:stCondLst>
                                    <p:cond delay="0"/>
                                  </p:stCondLst>
                                  <p:childTnLst>
                                    <p:set>
                                      <p:cBhvr>
                                        <p:cTn id="20" dur="1" fill="hold">
                                          <p:stCondLst>
                                            <p:cond delay="0"/>
                                          </p:stCondLst>
                                        </p:cTn>
                                        <p:tgtEl>
                                          <p:spTgt spid="3"/>
                                        </p:tgtEl>
                                        <p:attrNameLst>
                                          <p:attrName>style.visibility</p:attrName>
                                        </p:attrNameLst>
                                      </p:cBhvr>
                                      <p:to>
                                        <p:strVal val="visible"/>
                                      </p:to>
                                    </p:set>
                                    <p:animEffect transition="in" filter="barn(inVertical)">
                                      <p:cBhvr>
                                        <p:cTn id="21"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animBg="1"/>
      <p:bldP spid="4"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262626"/>
        </a:solidFill>
        <a:effectLst/>
      </p:bgPr>
    </p:bg>
    <p:spTree>
      <p:nvGrpSpPr>
        <p:cNvPr id="1" name=""/>
        <p:cNvGrpSpPr/>
        <p:nvPr/>
      </p:nvGrpSpPr>
      <p:grpSpPr>
        <a:xfrm>
          <a:off x="0" y="0"/>
          <a:ext cx="0" cy="0"/>
          <a:chOff x="0" y="0"/>
          <a:chExt cx="0" cy="0"/>
        </a:xfrm>
      </p:grpSpPr>
      <p:sp>
        <p:nvSpPr>
          <p:cNvPr id="3" name="Rectangle 2"/>
          <p:cNvSpPr>
            <a:spLocks noChangeArrowheads="1"/>
          </p:cNvSpPr>
          <p:nvPr/>
        </p:nvSpPr>
        <p:spPr bwMode="auto">
          <a:xfrm>
            <a:off x="998538" y="674688"/>
            <a:ext cx="10283825" cy="4894262"/>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gn="just" eaLnBrk="1" hangingPunct="1">
              <a:lnSpc>
                <a:spcPct val="100000"/>
              </a:lnSpc>
              <a:spcBef>
                <a:spcPct val="0"/>
              </a:spcBef>
              <a:buFontTx/>
              <a:buNone/>
            </a:pPr>
            <a:r>
              <a:rPr lang="en-GB" altLang="en-US" sz="3200" b="1" i="1">
                <a:latin typeface="Times New Roman" pitchFamily="18" charset="0"/>
                <a:cs typeface="Times New Roman" pitchFamily="18" charset="0"/>
              </a:rPr>
              <a:t>Philippians 2:9-11 (NIV)</a:t>
            </a:r>
          </a:p>
          <a:p>
            <a:pPr algn="just" eaLnBrk="1" hangingPunct="1">
              <a:lnSpc>
                <a:spcPct val="100000"/>
              </a:lnSpc>
              <a:spcBef>
                <a:spcPct val="0"/>
              </a:spcBef>
              <a:buFontTx/>
              <a:buNone/>
            </a:pPr>
            <a:r>
              <a:rPr lang="en-GB" altLang="en-US" sz="4000">
                <a:latin typeface="Times New Roman" pitchFamily="18" charset="0"/>
                <a:cs typeface="Times New Roman" pitchFamily="18" charset="0"/>
              </a:rPr>
              <a:t>“</a:t>
            </a:r>
            <a:r>
              <a:rPr lang="en-GB" altLang="en-US" sz="4000" b="1" baseline="30000">
                <a:latin typeface="Times New Roman" pitchFamily="18" charset="0"/>
                <a:cs typeface="Times New Roman" pitchFamily="18" charset="0"/>
              </a:rPr>
              <a:t>10 </a:t>
            </a:r>
            <a:r>
              <a:rPr lang="en-GB" altLang="en-US" sz="4000">
                <a:latin typeface="Times New Roman" pitchFamily="18" charset="0"/>
                <a:cs typeface="Times New Roman" pitchFamily="18" charset="0"/>
              </a:rPr>
              <a:t>Therefore God exalted him to the highest</a:t>
            </a:r>
          </a:p>
          <a:p>
            <a:pPr algn="just" eaLnBrk="1" hangingPunct="1">
              <a:lnSpc>
                <a:spcPct val="100000"/>
              </a:lnSpc>
              <a:spcBef>
                <a:spcPct val="0"/>
              </a:spcBef>
              <a:buFontTx/>
              <a:buNone/>
            </a:pPr>
            <a:r>
              <a:rPr lang="en-GB" altLang="en-US" sz="4000">
                <a:latin typeface="Times New Roman" pitchFamily="18" charset="0"/>
                <a:cs typeface="Times New Roman" pitchFamily="18" charset="0"/>
              </a:rPr>
              <a:t>Place and gave him the name that is above every name, </a:t>
            </a:r>
            <a:r>
              <a:rPr lang="en-GB" altLang="en-US" sz="4000" b="1" baseline="30000">
                <a:latin typeface="Times New Roman" pitchFamily="18" charset="0"/>
                <a:cs typeface="Times New Roman" pitchFamily="18" charset="0"/>
              </a:rPr>
              <a:t>10 </a:t>
            </a:r>
            <a:r>
              <a:rPr lang="en-GB" altLang="en-US" sz="4000">
                <a:latin typeface="Times New Roman" pitchFamily="18" charset="0"/>
                <a:cs typeface="Times New Roman" pitchFamily="18" charset="0"/>
              </a:rPr>
              <a:t>that at the name of Jesus every knee should bow, in heaven and on earth and under the earth, </a:t>
            </a:r>
          </a:p>
          <a:p>
            <a:pPr algn="just" eaLnBrk="1" hangingPunct="1">
              <a:lnSpc>
                <a:spcPct val="100000"/>
              </a:lnSpc>
              <a:spcBef>
                <a:spcPct val="0"/>
              </a:spcBef>
              <a:buFontTx/>
              <a:buNone/>
            </a:pPr>
            <a:r>
              <a:rPr lang="en-GB" altLang="en-US" sz="4000" b="1" baseline="30000">
                <a:latin typeface="Times New Roman" pitchFamily="18" charset="0"/>
                <a:cs typeface="Times New Roman" pitchFamily="18" charset="0"/>
              </a:rPr>
              <a:t>11 </a:t>
            </a:r>
            <a:r>
              <a:rPr lang="en-GB" altLang="en-US" sz="4000">
                <a:solidFill>
                  <a:srgbClr val="FF0000"/>
                </a:solidFill>
                <a:latin typeface="Times New Roman" pitchFamily="18" charset="0"/>
                <a:cs typeface="Times New Roman" pitchFamily="18" charset="0"/>
              </a:rPr>
              <a:t>and every tongue acknowledge that Jesus Christ is Lord, to the glory of God the Father.”</a:t>
            </a:r>
            <a:endParaRPr lang="en-GB" altLang="en-US" sz="4000" b="1">
              <a:solidFill>
                <a:srgbClr val="FF0000"/>
              </a:solidFill>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arn(inVertical)">
                                      <p:cBhvr>
                                        <p:cTn id="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13314" name="Rectangle 1"/>
          <p:cNvSpPr>
            <a:spLocks noChangeArrowheads="1"/>
          </p:cNvSpPr>
          <p:nvPr/>
        </p:nvSpPr>
        <p:spPr bwMode="auto">
          <a:xfrm>
            <a:off x="1042988" y="1219200"/>
            <a:ext cx="9826625" cy="4410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eaLnBrk="1" hangingPunct="1">
              <a:lnSpc>
                <a:spcPct val="107000"/>
              </a:lnSpc>
              <a:spcBef>
                <a:spcPct val="0"/>
              </a:spcBef>
              <a:spcAft>
                <a:spcPts val="800"/>
              </a:spcAft>
              <a:buFontTx/>
              <a:buNone/>
            </a:pPr>
            <a:r>
              <a:rPr lang="en-GB" altLang="en-US" sz="4000" b="1" i="1">
                <a:solidFill>
                  <a:srgbClr val="FFFF00"/>
                </a:solidFill>
                <a:latin typeface="Times New Roman" pitchFamily="18" charset="0"/>
                <a:ea typeface="Calibri" pitchFamily="34" charset="0"/>
                <a:cs typeface="Times New Roman" pitchFamily="18" charset="0"/>
              </a:rPr>
              <a:t>Phil. 3:20-21 (NIV) </a:t>
            </a:r>
          </a:p>
          <a:p>
            <a:pPr algn="just" eaLnBrk="1" hangingPunct="1">
              <a:lnSpc>
                <a:spcPct val="107000"/>
              </a:lnSpc>
              <a:spcBef>
                <a:spcPct val="0"/>
              </a:spcBef>
              <a:spcAft>
                <a:spcPts val="800"/>
              </a:spcAft>
              <a:buFontTx/>
              <a:buNone/>
            </a:pPr>
            <a:r>
              <a:rPr lang="en-GB" altLang="en-US" sz="3600" b="1">
                <a:solidFill>
                  <a:schemeClr val="bg1"/>
                </a:solidFill>
                <a:latin typeface="Times New Roman" pitchFamily="18" charset="0"/>
                <a:ea typeface="Calibri" pitchFamily="34" charset="0"/>
                <a:cs typeface="Times New Roman" pitchFamily="18" charset="0"/>
              </a:rPr>
              <a:t>"Our citizenship is in heaven. And we eagerly await a Saviour from there, the Lord Jesus Christ, who, by the power that enables him to bring everything under his control, will transform our lowly bodies so that they will be like his glorious body."</a:t>
            </a:r>
            <a:endParaRPr lang="en-GB" altLang="en-US" sz="3600" b="1">
              <a:solidFill>
                <a:schemeClr val="bg1"/>
              </a:solidFill>
              <a:ea typeface="Calibri" pitchFamily="34"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3314"/>
                                        </p:tgtEl>
                                        <p:attrNameLst>
                                          <p:attrName>style.visibility</p:attrName>
                                        </p:attrNameLst>
                                      </p:cBhvr>
                                      <p:to>
                                        <p:strVal val="visible"/>
                                      </p:to>
                                    </p:set>
                                    <p:animEffect transition="in" filter="fade">
                                      <p:cBhvr>
                                        <p:cTn id="7" dur="1000"/>
                                        <p:tgtEl>
                                          <p:spTgt spid="13314"/>
                                        </p:tgtEl>
                                      </p:cBhvr>
                                    </p:animEffect>
                                    <p:anim calcmode="lin" valueType="num">
                                      <p:cBhvr>
                                        <p:cTn id="8" dur="1000" fill="hold"/>
                                        <p:tgtEl>
                                          <p:spTgt spid="13314"/>
                                        </p:tgtEl>
                                        <p:attrNameLst>
                                          <p:attrName>ppt_x</p:attrName>
                                        </p:attrNameLst>
                                      </p:cBhvr>
                                      <p:tavLst>
                                        <p:tav tm="0">
                                          <p:val>
                                            <p:strVal val="#ppt_x"/>
                                          </p:val>
                                        </p:tav>
                                        <p:tav tm="100000">
                                          <p:val>
                                            <p:strVal val="#ppt_x"/>
                                          </p:val>
                                        </p:tav>
                                      </p:tavLst>
                                    </p:anim>
                                    <p:anim calcmode="lin" valueType="num">
                                      <p:cBhvr>
                                        <p:cTn id="9" dur="1000" fill="hold"/>
                                        <p:tgtEl>
                                          <p:spTgt spid="1331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4" grpId="0"/>
    </p:bldLst>
  </p:timing>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 name="Rectangle 2"/>
          <p:cNvSpPr>
            <a:spLocks noChangeArrowheads="1"/>
          </p:cNvSpPr>
          <p:nvPr/>
        </p:nvSpPr>
        <p:spPr bwMode="auto">
          <a:xfrm>
            <a:off x="430213" y="1589088"/>
            <a:ext cx="8982075"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eaLnBrk="1" hangingPunct="1">
              <a:lnSpc>
                <a:spcPct val="100000"/>
              </a:lnSpc>
              <a:spcBef>
                <a:spcPct val="0"/>
              </a:spcBef>
              <a:buFontTx/>
              <a:buNone/>
            </a:pPr>
            <a:r>
              <a:rPr lang="en-GB" altLang="en-US" sz="4000">
                <a:solidFill>
                  <a:srgbClr val="FF0000"/>
                </a:solidFill>
                <a:latin typeface="Times New Roman" pitchFamily="18" charset="0"/>
                <a:cs typeface="Times New Roman" pitchFamily="18" charset="0"/>
              </a:rPr>
              <a:t> </a:t>
            </a:r>
            <a:r>
              <a:rPr lang="en-GB" altLang="en-US" sz="4000" b="1">
                <a:solidFill>
                  <a:srgbClr val="FFFF00"/>
                </a:solidFill>
                <a:latin typeface="Times New Roman" pitchFamily="18" charset="0"/>
                <a:cs typeface="Times New Roman" pitchFamily="18" charset="0"/>
              </a:rPr>
              <a:t>Live good lives because we are aliens,…</a:t>
            </a:r>
            <a:endParaRPr lang="en-GB" altLang="en-US" sz="4000" b="1">
              <a:solidFill>
                <a:srgbClr val="FFFF00"/>
              </a:solidFill>
            </a:endParaRPr>
          </a:p>
        </p:txBody>
      </p:sp>
      <p:sp>
        <p:nvSpPr>
          <p:cNvPr id="4" name="Rectangle 3"/>
          <p:cNvSpPr>
            <a:spLocks noChangeArrowheads="1"/>
          </p:cNvSpPr>
          <p:nvPr/>
        </p:nvSpPr>
        <p:spPr bwMode="auto">
          <a:xfrm>
            <a:off x="296863" y="2868613"/>
            <a:ext cx="11579225"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eaLnBrk="1" hangingPunct="1">
              <a:lnSpc>
                <a:spcPct val="100000"/>
              </a:lnSpc>
              <a:spcBef>
                <a:spcPct val="0"/>
              </a:spcBef>
              <a:buFontTx/>
              <a:buNone/>
            </a:pPr>
            <a:r>
              <a:rPr lang="en-GB" altLang="en-US" sz="4000">
                <a:solidFill>
                  <a:srgbClr val="FF0000"/>
                </a:solidFill>
                <a:latin typeface="Times New Roman" pitchFamily="18" charset="0"/>
                <a:cs typeface="Times New Roman" pitchFamily="18" charset="0"/>
              </a:rPr>
              <a:t> </a:t>
            </a:r>
            <a:r>
              <a:rPr lang="en-GB" altLang="en-US" sz="4000" b="1">
                <a:solidFill>
                  <a:srgbClr val="FFFF00"/>
                </a:solidFill>
                <a:latin typeface="Times New Roman" pitchFamily="18" charset="0"/>
                <a:cs typeface="Times New Roman" pitchFamily="18" charset="0"/>
              </a:rPr>
              <a:t>Live good lives because sin wars against the soul</a:t>
            </a:r>
            <a:endParaRPr lang="en-GB" altLang="en-US" sz="4000" b="1">
              <a:solidFill>
                <a:srgbClr val="FFFF00"/>
              </a:solidFill>
            </a:endParaRPr>
          </a:p>
        </p:txBody>
      </p:sp>
      <p:sp>
        <p:nvSpPr>
          <p:cNvPr id="5" name="Rectangle 4"/>
          <p:cNvSpPr>
            <a:spLocks noChangeArrowheads="1"/>
          </p:cNvSpPr>
          <p:nvPr/>
        </p:nvSpPr>
        <p:spPr bwMode="auto">
          <a:xfrm>
            <a:off x="206375" y="4560888"/>
            <a:ext cx="10306050"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eaLnBrk="1" hangingPunct="1">
              <a:lnSpc>
                <a:spcPct val="100000"/>
              </a:lnSpc>
              <a:spcBef>
                <a:spcPct val="0"/>
              </a:spcBef>
              <a:buFontTx/>
              <a:buNone/>
            </a:pPr>
            <a:r>
              <a:rPr lang="en-GB" altLang="en-US" sz="4000">
                <a:solidFill>
                  <a:srgbClr val="FF0000"/>
                </a:solidFill>
                <a:latin typeface="Times New Roman" pitchFamily="18" charset="0"/>
                <a:cs typeface="Times New Roman" pitchFamily="18" charset="0"/>
              </a:rPr>
              <a:t> </a:t>
            </a:r>
            <a:r>
              <a:rPr lang="en-GB" altLang="en-US" sz="4000" b="1">
                <a:solidFill>
                  <a:srgbClr val="FFFF00"/>
                </a:solidFill>
                <a:latin typeface="Times New Roman" pitchFamily="18" charset="0"/>
                <a:cs typeface="Times New Roman" pitchFamily="18" charset="0"/>
              </a:rPr>
              <a:t>Live good lives because God must be glorified</a:t>
            </a:r>
            <a:endParaRPr lang="en-GB" altLang="en-US" sz="4000" b="1">
              <a:solidFill>
                <a:srgbClr val="FFFF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arn(inVertical)">
                                      <p:cBhvr>
                                        <p:cTn id="7" dur="500"/>
                                        <p:tgtEl>
                                          <p:spTgt spid="3"/>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barn(inVertical)">
                                      <p:cBhvr>
                                        <p:cTn id="12" dur="500"/>
                                        <p:tgtEl>
                                          <p:spTgt spid="4"/>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barn(inVertical)">
                                      <p:cBhvr>
                                        <p:cTn id="1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P spid="5" grpId="0"/>
    </p:bldLst>
  </p:timing>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Rectangle 1"/>
          <p:cNvSpPr>
            <a:spLocks noChangeArrowheads="1"/>
          </p:cNvSpPr>
          <p:nvPr/>
        </p:nvSpPr>
        <p:spPr bwMode="auto">
          <a:xfrm>
            <a:off x="463550" y="981075"/>
            <a:ext cx="11050588" cy="484505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eaLnBrk="1" hangingPunct="1">
              <a:lnSpc>
                <a:spcPts val="1875"/>
              </a:lnSpc>
              <a:spcBef>
                <a:spcPts val="300"/>
              </a:spcBef>
              <a:spcAft>
                <a:spcPts val="300"/>
              </a:spcAft>
              <a:buFontTx/>
              <a:buNone/>
            </a:pPr>
            <a:endParaRPr lang="en-GB" altLang="en-US" sz="3600" i="1">
              <a:solidFill>
                <a:srgbClr val="FF0000"/>
              </a:solidFill>
              <a:latin typeface="Times New Roman" pitchFamily="18" charset="0"/>
              <a:cs typeface="Times New Roman" pitchFamily="18" charset="0"/>
            </a:endParaRPr>
          </a:p>
          <a:p>
            <a:pPr eaLnBrk="1" hangingPunct="1">
              <a:lnSpc>
                <a:spcPts val="1875"/>
              </a:lnSpc>
              <a:spcBef>
                <a:spcPts val="300"/>
              </a:spcBef>
              <a:spcAft>
                <a:spcPts val="300"/>
              </a:spcAft>
              <a:buFontTx/>
              <a:buNone/>
            </a:pPr>
            <a:r>
              <a:rPr lang="en-GB" altLang="en-US" sz="3600" b="1" i="1">
                <a:solidFill>
                  <a:srgbClr val="FF0000"/>
                </a:solidFill>
                <a:latin typeface="Times New Roman" pitchFamily="18" charset="0"/>
                <a:cs typeface="Times New Roman" pitchFamily="18" charset="0"/>
              </a:rPr>
              <a:t>Romans 12:1-2 (NIV)</a:t>
            </a:r>
            <a:endParaRPr lang="en-GB" altLang="en-US" sz="3600" b="1">
              <a:solidFill>
                <a:srgbClr val="FF0000"/>
              </a:solidFill>
              <a:ea typeface="Calibri" pitchFamily="34" charset="0"/>
              <a:cs typeface="Times New Roman" pitchFamily="18" charset="0"/>
            </a:endParaRPr>
          </a:p>
          <a:p>
            <a:pPr algn="just" eaLnBrk="1" hangingPunct="1">
              <a:lnSpc>
                <a:spcPct val="107000"/>
              </a:lnSpc>
              <a:spcBef>
                <a:spcPct val="0"/>
              </a:spcBef>
              <a:buFontTx/>
              <a:buNone/>
            </a:pPr>
            <a:r>
              <a:rPr lang="en-GB" altLang="en-US" sz="3600">
                <a:latin typeface="Times New Roman" pitchFamily="18" charset="0"/>
                <a:cs typeface="Times New Roman" pitchFamily="18" charset="0"/>
              </a:rPr>
              <a:t>Therefore, I urge you, brothers and sisters, in view of God’s mercy, to offer your bodies as a living sacrifice, holy and pleasing to God—this is your true and proper worship. </a:t>
            </a:r>
            <a:r>
              <a:rPr lang="en-GB" altLang="en-US" sz="3600" b="1" baseline="30000">
                <a:latin typeface="Times New Roman" pitchFamily="18" charset="0"/>
                <a:cs typeface="Times New Roman" pitchFamily="18" charset="0"/>
              </a:rPr>
              <a:t>2 </a:t>
            </a:r>
            <a:r>
              <a:rPr lang="en-GB" altLang="en-US" sz="3600">
                <a:latin typeface="Times New Roman" pitchFamily="18" charset="0"/>
                <a:cs typeface="Times New Roman" pitchFamily="18" charset="0"/>
              </a:rPr>
              <a:t>Do not conform to the pattern of this world, but be transformed by the renewing of your mind. Then you will be able to test and approve what God’s will is—his good, pleasing and perfect will.</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Rectangle 1"/>
          <p:cNvSpPr>
            <a:spLocks noChangeArrowheads="1"/>
          </p:cNvSpPr>
          <p:nvPr/>
        </p:nvSpPr>
        <p:spPr bwMode="auto">
          <a:xfrm>
            <a:off x="463550" y="981075"/>
            <a:ext cx="11050588" cy="3659188"/>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eaLnBrk="1" hangingPunct="1">
              <a:lnSpc>
                <a:spcPts val="1875"/>
              </a:lnSpc>
              <a:spcBef>
                <a:spcPts val="300"/>
              </a:spcBef>
              <a:spcAft>
                <a:spcPts val="300"/>
              </a:spcAft>
              <a:buFontTx/>
              <a:buNone/>
            </a:pPr>
            <a:endParaRPr lang="en-GB" altLang="en-US" sz="3600" i="1">
              <a:solidFill>
                <a:srgbClr val="FF0000"/>
              </a:solidFill>
              <a:latin typeface="Times New Roman" pitchFamily="18" charset="0"/>
              <a:cs typeface="Times New Roman" pitchFamily="18" charset="0"/>
            </a:endParaRPr>
          </a:p>
          <a:p>
            <a:pPr eaLnBrk="1" hangingPunct="1">
              <a:lnSpc>
                <a:spcPts val="1875"/>
              </a:lnSpc>
              <a:spcBef>
                <a:spcPts val="300"/>
              </a:spcBef>
              <a:spcAft>
                <a:spcPts val="300"/>
              </a:spcAft>
              <a:buFontTx/>
              <a:buNone/>
            </a:pPr>
            <a:r>
              <a:rPr lang="en-GB" altLang="en-US" sz="3600" b="1" i="1">
                <a:solidFill>
                  <a:srgbClr val="FF0000"/>
                </a:solidFill>
                <a:latin typeface="Times New Roman" pitchFamily="18" charset="0"/>
                <a:cs typeface="Times New Roman" pitchFamily="18" charset="0"/>
              </a:rPr>
              <a:t>I Peter 2:11-12 (NIV)</a:t>
            </a:r>
            <a:endParaRPr lang="en-GB" altLang="en-US" sz="3600" b="1">
              <a:solidFill>
                <a:srgbClr val="FF0000"/>
              </a:solidFill>
              <a:ea typeface="Calibri" pitchFamily="34" charset="0"/>
              <a:cs typeface="Times New Roman" pitchFamily="18" charset="0"/>
            </a:endParaRPr>
          </a:p>
          <a:p>
            <a:pPr algn="just" eaLnBrk="1" hangingPunct="1">
              <a:lnSpc>
                <a:spcPct val="107000"/>
              </a:lnSpc>
              <a:spcBef>
                <a:spcPct val="0"/>
              </a:spcBef>
              <a:buFontTx/>
              <a:buNone/>
            </a:pPr>
            <a:r>
              <a:rPr lang="en-GB" altLang="en-US" sz="3600">
                <a:solidFill>
                  <a:srgbClr val="000000"/>
                </a:solidFill>
                <a:latin typeface="Times New Roman" pitchFamily="18" charset="0"/>
                <a:cs typeface="Times New Roman" pitchFamily="18" charset="0"/>
              </a:rPr>
              <a:t>“Dear friends, I urge you, as aliens and strangers in the world, to abstain from sinful desires, which war against your soul. Live such good lives among the pagans that, though they accuse you of doing wrong, they may see your good deeds and glorify God on the day he visits us”.</a:t>
            </a:r>
            <a:endParaRPr lang="en-GB" altLang="en-US" sz="3600">
              <a:cs typeface="Calibri"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002060"/>
        </a:solidFill>
        <a:effectLst/>
      </p:bgPr>
    </p:bg>
    <p:spTree>
      <p:nvGrpSpPr>
        <p:cNvPr id="1" name=""/>
        <p:cNvGrpSpPr/>
        <p:nvPr/>
      </p:nvGrpSpPr>
      <p:grpSpPr>
        <a:xfrm>
          <a:off x="0" y="0"/>
          <a:ext cx="0" cy="0"/>
          <a:chOff x="0" y="0"/>
          <a:chExt cx="0" cy="0"/>
        </a:xfrm>
      </p:grpSpPr>
      <p:sp>
        <p:nvSpPr>
          <p:cNvPr id="2" name="Rectangle 1"/>
          <p:cNvSpPr>
            <a:spLocks noChangeArrowheads="1"/>
          </p:cNvSpPr>
          <p:nvPr/>
        </p:nvSpPr>
        <p:spPr bwMode="auto">
          <a:xfrm>
            <a:off x="1044575" y="593725"/>
            <a:ext cx="10331450" cy="200025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eaLnBrk="1" hangingPunct="1">
              <a:lnSpc>
                <a:spcPct val="100000"/>
              </a:lnSpc>
              <a:spcBef>
                <a:spcPct val="0"/>
              </a:spcBef>
              <a:buFontTx/>
              <a:buNone/>
            </a:pPr>
            <a:r>
              <a:rPr lang="en-GB" altLang="en-US" sz="4400">
                <a:latin typeface="Times New Roman" pitchFamily="18" charset="0"/>
                <a:cs typeface="Times New Roman" pitchFamily="18" charset="0"/>
              </a:rPr>
              <a:t>Jesus said, “What good is it for a man to gain the whole world, yet forfeit his soul?” </a:t>
            </a:r>
          </a:p>
          <a:p>
            <a:pPr eaLnBrk="1" hangingPunct="1">
              <a:lnSpc>
                <a:spcPct val="100000"/>
              </a:lnSpc>
              <a:spcBef>
                <a:spcPct val="0"/>
              </a:spcBef>
              <a:buFontTx/>
              <a:buNone/>
            </a:pPr>
            <a:r>
              <a:rPr lang="en-GB" altLang="en-US" sz="3600" b="1" i="1">
                <a:solidFill>
                  <a:srgbClr val="FF0000"/>
                </a:solidFill>
                <a:latin typeface="Times New Roman" pitchFamily="18" charset="0"/>
                <a:cs typeface="Times New Roman" pitchFamily="18" charset="0"/>
              </a:rPr>
              <a:t>(Mark 8:36). </a:t>
            </a:r>
            <a:endParaRPr lang="en-GB" altLang="en-US" sz="3600" b="1" i="1">
              <a:solidFill>
                <a:srgbClr val="FF0000"/>
              </a:solidFill>
            </a:endParaRPr>
          </a:p>
        </p:txBody>
      </p:sp>
      <p:sp>
        <p:nvSpPr>
          <p:cNvPr id="3" name="Rectangle 2"/>
          <p:cNvSpPr>
            <a:spLocks noChangeArrowheads="1"/>
          </p:cNvSpPr>
          <p:nvPr/>
        </p:nvSpPr>
        <p:spPr bwMode="auto">
          <a:xfrm>
            <a:off x="395288" y="4311650"/>
            <a:ext cx="11123612" cy="830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eaLnBrk="1" hangingPunct="1">
              <a:lnSpc>
                <a:spcPct val="100000"/>
              </a:lnSpc>
              <a:spcBef>
                <a:spcPct val="0"/>
              </a:spcBef>
              <a:buFontTx/>
              <a:buNone/>
            </a:pPr>
            <a:r>
              <a:rPr lang="en-GB" altLang="en-US" sz="3600">
                <a:solidFill>
                  <a:srgbClr val="FF0000"/>
                </a:solidFill>
                <a:latin typeface="Times New Roman" pitchFamily="18" charset="0"/>
                <a:cs typeface="Times New Roman" pitchFamily="18" charset="0"/>
              </a:rPr>
              <a:t> </a:t>
            </a:r>
            <a:r>
              <a:rPr lang="en-GB" altLang="en-US" sz="4800" b="1">
                <a:solidFill>
                  <a:srgbClr val="FFFF00"/>
                </a:solidFill>
                <a:latin typeface="Times New Roman" pitchFamily="18" charset="0"/>
                <a:cs typeface="Times New Roman" pitchFamily="18" charset="0"/>
              </a:rPr>
              <a:t>“As aliens and strangers in the world”,…</a:t>
            </a:r>
            <a:endParaRPr lang="en-GB" altLang="en-US" sz="4800" b="1">
              <a:solidFill>
                <a:srgbClr val="FFFF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nodeType="clickPar">
                      <p:stCondLst>
                        <p:cond delay="indefinite"/>
                      </p:stCondLst>
                      <p:childTnLst>
                        <p:par>
                          <p:cTn id="11" fill="hold" nodeType="withGroup">
                            <p:stCondLst>
                              <p:cond delay="0"/>
                            </p:stCondLst>
                            <p:childTnLst>
                              <p:par>
                                <p:cTn id="12" presetID="16" presetClass="entr" presetSubtype="21" fill="hold" grpId="0" nodeType="clickEffect">
                                  <p:stCondLst>
                                    <p:cond delay="0"/>
                                  </p:stCondLst>
                                  <p:childTnLst>
                                    <p:set>
                                      <p:cBhvr>
                                        <p:cTn id="13" dur="1" fill="hold">
                                          <p:stCondLst>
                                            <p:cond delay="0"/>
                                          </p:stCondLst>
                                        </p:cTn>
                                        <p:tgtEl>
                                          <p:spTgt spid="3"/>
                                        </p:tgtEl>
                                        <p:attrNameLst>
                                          <p:attrName>style.visibility</p:attrName>
                                        </p:attrNameLst>
                                      </p:cBhvr>
                                      <p:to>
                                        <p:strVal val="visible"/>
                                      </p:to>
                                    </p:set>
                                    <p:animEffect transition="in" filter="barn(inVertical)">
                                      <p:cBhvr>
                                        <p:cTn id="14"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p:bld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262626"/>
        </a:solidFill>
        <a:effectLst/>
      </p:bgPr>
    </p:bg>
    <p:spTree>
      <p:nvGrpSpPr>
        <p:cNvPr id="1" name=""/>
        <p:cNvGrpSpPr/>
        <p:nvPr/>
      </p:nvGrpSpPr>
      <p:grpSpPr>
        <a:xfrm>
          <a:off x="0" y="0"/>
          <a:ext cx="0" cy="0"/>
          <a:chOff x="0" y="0"/>
          <a:chExt cx="0" cy="0"/>
        </a:xfrm>
      </p:grpSpPr>
      <p:sp>
        <p:nvSpPr>
          <p:cNvPr id="2" name="Rectangle 1"/>
          <p:cNvSpPr>
            <a:spLocks noChangeArrowheads="1"/>
          </p:cNvSpPr>
          <p:nvPr/>
        </p:nvSpPr>
        <p:spPr bwMode="auto">
          <a:xfrm>
            <a:off x="711200" y="701675"/>
            <a:ext cx="7281863" cy="4397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eaLnBrk="1" hangingPunct="1">
              <a:lnSpc>
                <a:spcPts val="2100"/>
              </a:lnSpc>
              <a:spcBef>
                <a:spcPts val="1500"/>
              </a:spcBef>
              <a:spcAft>
                <a:spcPts val="900"/>
              </a:spcAft>
              <a:buFontTx/>
              <a:buNone/>
            </a:pPr>
            <a:r>
              <a:rPr lang="en-GB" altLang="en-US" sz="4400" b="1">
                <a:solidFill>
                  <a:srgbClr val="FFFF00"/>
                </a:solidFill>
                <a:latin typeface="Times New Roman" pitchFamily="18" charset="0"/>
                <a:cs typeface="Times New Roman" pitchFamily="18" charset="0"/>
              </a:rPr>
              <a:t>I. Abstain from sinful desires.</a:t>
            </a:r>
            <a:endParaRPr lang="en-GB" altLang="en-US" sz="4400">
              <a:solidFill>
                <a:srgbClr val="FFFF00"/>
              </a:solidFill>
              <a:ea typeface="Calibri" pitchFamily="34" charset="0"/>
              <a:cs typeface="Times New Roman" pitchFamily="18" charset="0"/>
            </a:endParaRPr>
          </a:p>
        </p:txBody>
      </p:sp>
      <p:sp>
        <p:nvSpPr>
          <p:cNvPr id="3" name="Rectangle 2"/>
          <p:cNvSpPr>
            <a:spLocks noChangeArrowheads="1"/>
          </p:cNvSpPr>
          <p:nvPr/>
        </p:nvSpPr>
        <p:spPr bwMode="auto">
          <a:xfrm>
            <a:off x="1317625" y="1728788"/>
            <a:ext cx="8628063" cy="2308225"/>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gn="just" eaLnBrk="1" hangingPunct="1">
              <a:lnSpc>
                <a:spcPct val="100000"/>
              </a:lnSpc>
              <a:spcBef>
                <a:spcPct val="0"/>
              </a:spcBef>
              <a:buFontTx/>
              <a:buNone/>
            </a:pPr>
            <a:r>
              <a:rPr lang="en-GB" altLang="en-US" sz="3600">
                <a:solidFill>
                  <a:srgbClr val="000000"/>
                </a:solidFill>
                <a:latin typeface="Times New Roman" pitchFamily="18" charset="0"/>
                <a:cs typeface="Times New Roman" pitchFamily="18" charset="0"/>
              </a:rPr>
              <a:t>The phrase “sinful desires” in verse 11 refers to the temptations that arise because we are still living in the flesh and the reality of sin remains with us until we die. </a:t>
            </a:r>
            <a:endParaRPr lang="en-GB" altLang="en-US" sz="3600"/>
          </a:p>
        </p:txBody>
      </p:sp>
      <p:sp>
        <p:nvSpPr>
          <p:cNvPr id="4" name="Rectangle 3"/>
          <p:cNvSpPr>
            <a:spLocks noChangeArrowheads="1"/>
          </p:cNvSpPr>
          <p:nvPr/>
        </p:nvSpPr>
        <p:spPr bwMode="auto">
          <a:xfrm>
            <a:off x="1317625" y="4960938"/>
            <a:ext cx="9725025" cy="646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eaLnBrk="1" hangingPunct="1">
              <a:lnSpc>
                <a:spcPct val="100000"/>
              </a:lnSpc>
              <a:spcBef>
                <a:spcPct val="0"/>
              </a:spcBef>
              <a:buFontTx/>
              <a:buNone/>
            </a:pPr>
            <a:r>
              <a:rPr lang="en-GB" altLang="en-US" sz="3600">
                <a:solidFill>
                  <a:schemeClr val="bg1"/>
                </a:solidFill>
                <a:latin typeface="Times New Roman" pitchFamily="18" charset="0"/>
                <a:cs typeface="Times New Roman" pitchFamily="18" charset="0"/>
              </a:rPr>
              <a:t>If you are a Christian, you are living in a war zone. </a:t>
            </a:r>
            <a:endParaRPr lang="en-GB" altLang="en-US" sz="3600">
              <a:solidFill>
                <a:schemeClr val="bg1"/>
              </a:solidFill>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nodeType="clickPar">
                      <p:stCondLst>
                        <p:cond delay="indefinite"/>
                      </p:stCondLst>
                      <p:childTnLst>
                        <p:par>
                          <p:cTn id="11" fill="hold" nodeType="withGroup">
                            <p:stCondLst>
                              <p:cond delay="0"/>
                            </p:stCondLst>
                            <p:childTnLst>
                              <p:par>
                                <p:cTn id="12" presetID="16" presetClass="entr" presetSubtype="21" fill="hold" grpId="0" nodeType="clickEffect">
                                  <p:stCondLst>
                                    <p:cond delay="0"/>
                                  </p:stCondLst>
                                  <p:childTnLst>
                                    <p:set>
                                      <p:cBhvr>
                                        <p:cTn id="13" dur="1" fill="hold">
                                          <p:stCondLst>
                                            <p:cond delay="0"/>
                                          </p:stCondLst>
                                        </p:cTn>
                                        <p:tgtEl>
                                          <p:spTgt spid="3"/>
                                        </p:tgtEl>
                                        <p:attrNameLst>
                                          <p:attrName>style.visibility</p:attrName>
                                        </p:attrNameLst>
                                      </p:cBhvr>
                                      <p:to>
                                        <p:strVal val="visible"/>
                                      </p:to>
                                    </p:set>
                                    <p:animEffect transition="in" filter="barn(inVertical)">
                                      <p:cBhvr>
                                        <p:cTn id="14" dur="500"/>
                                        <p:tgtEl>
                                          <p:spTgt spid="3"/>
                                        </p:tgtEl>
                                      </p:cBhvr>
                                    </p:animEffect>
                                  </p:childTnLst>
                                </p:cTn>
                              </p:par>
                            </p:childTnLst>
                          </p:cTn>
                        </p:par>
                      </p:childTnLst>
                    </p:cTn>
                  </p:par>
                  <p:par>
                    <p:cTn id="15" fill="hold" nodeType="clickPar">
                      <p:stCondLst>
                        <p:cond delay="indefinite"/>
                      </p:stCondLst>
                      <p:childTnLst>
                        <p:par>
                          <p:cTn id="16" fill="hold" nodeType="withGroup">
                            <p:stCondLst>
                              <p:cond delay="0"/>
                            </p:stCondLst>
                            <p:childTnLst>
                              <p:par>
                                <p:cTn id="17" presetID="42" presetClass="entr" presetSubtype="0" fill="hold" grpId="0" nodeType="clickEffect">
                                  <p:stCondLst>
                                    <p:cond delay="0"/>
                                  </p:stCondLst>
                                  <p:childTnLst>
                                    <p:set>
                                      <p:cBhvr>
                                        <p:cTn id="18" dur="1" fill="hold">
                                          <p:stCondLst>
                                            <p:cond delay="0"/>
                                          </p:stCondLst>
                                        </p:cTn>
                                        <p:tgtEl>
                                          <p:spTgt spid="4"/>
                                        </p:tgtEl>
                                        <p:attrNameLst>
                                          <p:attrName>style.visibility</p:attrName>
                                        </p:attrNameLst>
                                      </p:cBhvr>
                                      <p:to>
                                        <p:strVal val="visible"/>
                                      </p:to>
                                    </p:set>
                                    <p:animEffect transition="in" filter="fade">
                                      <p:cBhvr>
                                        <p:cTn id="19" dur="1000"/>
                                        <p:tgtEl>
                                          <p:spTgt spid="4"/>
                                        </p:tgtEl>
                                      </p:cBhvr>
                                    </p:animEffect>
                                    <p:anim calcmode="lin" valueType="num">
                                      <p:cBhvr>
                                        <p:cTn id="20" dur="1000" fill="hold"/>
                                        <p:tgtEl>
                                          <p:spTgt spid="4"/>
                                        </p:tgtEl>
                                        <p:attrNameLst>
                                          <p:attrName>ppt_x</p:attrName>
                                        </p:attrNameLst>
                                      </p:cBhvr>
                                      <p:tavLst>
                                        <p:tav tm="0">
                                          <p:val>
                                            <p:strVal val="#ppt_x"/>
                                          </p:val>
                                        </p:tav>
                                        <p:tav tm="100000">
                                          <p:val>
                                            <p:strVal val="#ppt_x"/>
                                          </p:val>
                                        </p:tav>
                                      </p:tavLst>
                                    </p:anim>
                                    <p:anim calcmode="lin" valueType="num">
                                      <p:cBhvr>
                                        <p:cTn id="21"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animBg="1"/>
      <p:bldP spid="4"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http://mu.org/~joe/pics/guayas.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22263" y="609600"/>
            <a:ext cx="5473700" cy="3533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28" name="Picture 4" descr="http://fotos.laverdad.es/200907/copia_de_grandes_veleros_103-640x640x80-2.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581775" y="630238"/>
            <a:ext cx="4932363" cy="3513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ectangle 3"/>
          <p:cNvSpPr>
            <a:spLocks noChangeArrowheads="1"/>
          </p:cNvSpPr>
          <p:nvPr/>
        </p:nvSpPr>
        <p:spPr bwMode="auto">
          <a:xfrm>
            <a:off x="3703638" y="4725988"/>
            <a:ext cx="4338637" cy="646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eaLnBrk="1" hangingPunct="1">
              <a:lnSpc>
                <a:spcPct val="100000"/>
              </a:lnSpc>
              <a:spcBef>
                <a:spcPct val="0"/>
              </a:spcBef>
              <a:buFontTx/>
              <a:buNone/>
            </a:pPr>
            <a:r>
              <a:rPr lang="en-GB" altLang="en-US" sz="3600" b="1">
                <a:solidFill>
                  <a:srgbClr val="FF0000"/>
                </a:solidFill>
                <a:latin typeface="Times New Roman" pitchFamily="18" charset="0"/>
                <a:cs typeface="Times New Roman" pitchFamily="18" charset="0"/>
              </a:rPr>
              <a:t>BAE </a:t>
            </a:r>
            <a:r>
              <a:rPr lang="en-GB" altLang="en-US" sz="3600" b="1" i="1">
                <a:solidFill>
                  <a:srgbClr val="FF0000"/>
                </a:solidFill>
                <a:latin typeface="Times New Roman" pitchFamily="18" charset="0"/>
                <a:cs typeface="Times New Roman" pitchFamily="18" charset="0"/>
              </a:rPr>
              <a:t>Guayas</a:t>
            </a:r>
            <a:r>
              <a:rPr lang="en-GB" altLang="en-US" sz="3600" b="1">
                <a:solidFill>
                  <a:srgbClr val="FF0000"/>
                </a:solidFill>
                <a:latin typeface="Times New Roman" pitchFamily="18" charset="0"/>
                <a:cs typeface="Times New Roman" pitchFamily="18" charset="0"/>
              </a:rPr>
              <a:t> (BE-21)</a:t>
            </a:r>
          </a:p>
        </p:txBody>
      </p:sp>
      <p:sp>
        <p:nvSpPr>
          <p:cNvPr id="5" name="Rectangle 4"/>
          <p:cNvSpPr>
            <a:spLocks noChangeArrowheads="1"/>
          </p:cNvSpPr>
          <p:nvPr/>
        </p:nvSpPr>
        <p:spPr bwMode="auto">
          <a:xfrm>
            <a:off x="1223963" y="5661025"/>
            <a:ext cx="10290175" cy="5857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eaLnBrk="1" hangingPunct="1">
              <a:lnSpc>
                <a:spcPct val="100000"/>
              </a:lnSpc>
              <a:spcBef>
                <a:spcPct val="0"/>
              </a:spcBef>
              <a:buFontTx/>
              <a:buNone/>
            </a:pPr>
            <a:r>
              <a:rPr lang="en-GB" altLang="en-US" sz="3200">
                <a:solidFill>
                  <a:srgbClr val="252525"/>
                </a:solidFill>
                <a:latin typeface="Times New Roman" pitchFamily="18" charset="0"/>
                <a:cs typeface="Times New Roman" pitchFamily="18" charset="0"/>
              </a:rPr>
              <a:t>The </a:t>
            </a:r>
            <a:r>
              <a:rPr lang="en-GB" altLang="en-US" sz="3200" b="1" i="1">
                <a:solidFill>
                  <a:srgbClr val="252525"/>
                </a:solidFill>
                <a:latin typeface="Times New Roman" pitchFamily="18" charset="0"/>
                <a:cs typeface="Times New Roman" pitchFamily="18" charset="0"/>
              </a:rPr>
              <a:t>Guayas</a:t>
            </a:r>
            <a:r>
              <a:rPr lang="en-GB" altLang="en-US" sz="3200">
                <a:solidFill>
                  <a:srgbClr val="252525"/>
                </a:solidFill>
                <a:latin typeface="Times New Roman" pitchFamily="18" charset="0"/>
                <a:cs typeface="Times New Roman" pitchFamily="18" charset="0"/>
              </a:rPr>
              <a:t> is a sail training ship of the Ecuadorian Navy </a:t>
            </a:r>
            <a:endParaRPr lang="en-GB" altLang="en-US" sz="3200">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nodeType="clickEffect">
                                  <p:stCondLst>
                                    <p:cond delay="0"/>
                                  </p:stCondLst>
                                  <p:childTnLst>
                                    <p:set>
                                      <p:cBhvr>
                                        <p:cTn id="6" dur="1" fill="hold">
                                          <p:stCondLst>
                                            <p:cond delay="0"/>
                                          </p:stCondLst>
                                        </p:cTn>
                                        <p:tgtEl>
                                          <p:spTgt spid="1026"/>
                                        </p:tgtEl>
                                        <p:attrNameLst>
                                          <p:attrName>style.visibility</p:attrName>
                                        </p:attrNameLst>
                                      </p:cBhvr>
                                      <p:to>
                                        <p:strVal val="visible"/>
                                      </p:to>
                                    </p:set>
                                    <p:animEffect transition="in" filter="fade">
                                      <p:cBhvr>
                                        <p:cTn id="7" dur="1000"/>
                                        <p:tgtEl>
                                          <p:spTgt spid="1026"/>
                                        </p:tgtEl>
                                      </p:cBhvr>
                                    </p:animEffect>
                                    <p:anim calcmode="lin" valueType="num">
                                      <p:cBhvr>
                                        <p:cTn id="8" dur="1000" fill="hold"/>
                                        <p:tgtEl>
                                          <p:spTgt spid="1026"/>
                                        </p:tgtEl>
                                        <p:attrNameLst>
                                          <p:attrName>ppt_x</p:attrName>
                                        </p:attrNameLst>
                                      </p:cBhvr>
                                      <p:tavLst>
                                        <p:tav tm="0">
                                          <p:val>
                                            <p:strVal val="#ppt_x"/>
                                          </p:val>
                                        </p:tav>
                                        <p:tav tm="100000">
                                          <p:val>
                                            <p:strVal val="#ppt_x"/>
                                          </p:val>
                                        </p:tav>
                                      </p:tavLst>
                                    </p:anim>
                                    <p:anim calcmode="lin" valueType="num">
                                      <p:cBhvr>
                                        <p:cTn id="9" dur="1000" fill="hold"/>
                                        <p:tgtEl>
                                          <p:spTgt spid="1026"/>
                                        </p:tgtEl>
                                        <p:attrNameLst>
                                          <p:attrName>ppt_y</p:attrName>
                                        </p:attrNameLst>
                                      </p:cBhvr>
                                      <p:tavLst>
                                        <p:tav tm="0">
                                          <p:val>
                                            <p:strVal val="#ppt_y+.1"/>
                                          </p:val>
                                        </p:tav>
                                        <p:tav tm="100000">
                                          <p:val>
                                            <p:strVal val="#ppt_y"/>
                                          </p:val>
                                        </p:tav>
                                      </p:tavLst>
                                    </p:anim>
                                  </p:childTnLst>
                                </p:cTn>
                              </p:par>
                            </p:childTnLst>
                          </p:cTn>
                        </p:par>
                      </p:childTnLst>
                    </p:cTn>
                  </p:par>
                  <p:par>
                    <p:cTn id="10" fill="hold" nodeType="clickPar">
                      <p:stCondLst>
                        <p:cond delay="indefinite"/>
                      </p:stCondLst>
                      <p:childTnLst>
                        <p:par>
                          <p:cTn id="11" fill="hold" nodeType="withGroup">
                            <p:stCondLst>
                              <p:cond delay="0"/>
                            </p:stCondLst>
                            <p:childTnLst>
                              <p:par>
                                <p:cTn id="12" presetID="22" presetClass="entr" presetSubtype="4" fill="hold" nodeType="clickEffect">
                                  <p:stCondLst>
                                    <p:cond delay="0"/>
                                  </p:stCondLst>
                                  <p:childTnLst>
                                    <p:set>
                                      <p:cBhvr>
                                        <p:cTn id="13" dur="1" fill="hold">
                                          <p:stCondLst>
                                            <p:cond delay="0"/>
                                          </p:stCondLst>
                                        </p:cTn>
                                        <p:tgtEl>
                                          <p:spTgt spid="1028"/>
                                        </p:tgtEl>
                                        <p:attrNameLst>
                                          <p:attrName>style.visibility</p:attrName>
                                        </p:attrNameLst>
                                      </p:cBhvr>
                                      <p:to>
                                        <p:strVal val="visible"/>
                                      </p:to>
                                    </p:set>
                                    <p:animEffect transition="in" filter="wipe(down)">
                                      <p:cBhvr>
                                        <p:cTn id="14" dur="500"/>
                                        <p:tgtEl>
                                          <p:spTgt spid="1028"/>
                                        </p:tgtEl>
                                      </p:cBhvr>
                                    </p:animEffect>
                                  </p:childTnLst>
                                </p:cTn>
                              </p:par>
                            </p:childTnLst>
                          </p:cTn>
                        </p:par>
                      </p:childTnLst>
                    </p:cTn>
                  </p:par>
                  <p:par>
                    <p:cTn id="15" fill="hold" nodeType="clickPar">
                      <p:stCondLst>
                        <p:cond delay="indefinite"/>
                      </p:stCondLst>
                      <p:childTnLst>
                        <p:par>
                          <p:cTn id="16" fill="hold" nodeType="withGroup">
                            <p:stCondLst>
                              <p:cond delay="0"/>
                            </p:stCondLst>
                            <p:childTnLst>
                              <p:par>
                                <p:cTn id="17" presetID="16" presetClass="entr" presetSubtype="21" fill="hold" grpId="0" nodeType="clickEffect">
                                  <p:stCondLst>
                                    <p:cond delay="0"/>
                                  </p:stCondLst>
                                  <p:childTnLst>
                                    <p:set>
                                      <p:cBhvr>
                                        <p:cTn id="18" dur="1" fill="hold">
                                          <p:stCondLst>
                                            <p:cond delay="0"/>
                                          </p:stCondLst>
                                        </p:cTn>
                                        <p:tgtEl>
                                          <p:spTgt spid="4"/>
                                        </p:tgtEl>
                                        <p:attrNameLst>
                                          <p:attrName>style.visibility</p:attrName>
                                        </p:attrNameLst>
                                      </p:cBhvr>
                                      <p:to>
                                        <p:strVal val="visible"/>
                                      </p:to>
                                    </p:set>
                                    <p:animEffect transition="in" filter="barn(inVertical)">
                                      <p:cBhvr>
                                        <p:cTn id="19" dur="500"/>
                                        <p:tgtEl>
                                          <p:spTgt spid="4"/>
                                        </p:tgtEl>
                                      </p:cBhvr>
                                    </p:animEffect>
                                  </p:childTnLst>
                                </p:cTn>
                              </p:par>
                            </p:childTnLst>
                          </p:cTn>
                        </p:par>
                      </p:childTnLst>
                    </p:cTn>
                  </p:par>
                  <p:par>
                    <p:cTn id="20" fill="hold" nodeType="clickPar">
                      <p:stCondLst>
                        <p:cond delay="indefinite"/>
                      </p:stCondLst>
                      <p:childTnLst>
                        <p:par>
                          <p:cTn id="21" fill="hold" nodeType="withGroup">
                            <p:stCondLst>
                              <p:cond delay="0"/>
                            </p:stCondLst>
                            <p:childTnLst>
                              <p:par>
                                <p:cTn id="22" presetID="16" presetClass="entr" presetSubtype="21" fill="hold" grpId="0" nodeType="clickEffect">
                                  <p:stCondLst>
                                    <p:cond delay="0"/>
                                  </p:stCondLst>
                                  <p:childTnLst>
                                    <p:set>
                                      <p:cBhvr>
                                        <p:cTn id="23" dur="1" fill="hold">
                                          <p:stCondLst>
                                            <p:cond delay="0"/>
                                          </p:stCondLst>
                                        </p:cTn>
                                        <p:tgtEl>
                                          <p:spTgt spid="5"/>
                                        </p:tgtEl>
                                        <p:attrNameLst>
                                          <p:attrName>style.visibility</p:attrName>
                                        </p:attrNameLst>
                                      </p:cBhvr>
                                      <p:to>
                                        <p:strVal val="visible"/>
                                      </p:to>
                                    </p:set>
                                    <p:animEffect transition="in" filter="barn(inVertical)">
                                      <p:cBhvr>
                                        <p:cTn id="24"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262626"/>
        </a:solidFill>
        <a:effectLst/>
      </p:bgPr>
    </p:bg>
    <p:spTree>
      <p:nvGrpSpPr>
        <p:cNvPr id="1" name=""/>
        <p:cNvGrpSpPr/>
        <p:nvPr/>
      </p:nvGrpSpPr>
      <p:grpSpPr>
        <a:xfrm>
          <a:off x="0" y="0"/>
          <a:ext cx="0" cy="0"/>
          <a:chOff x="0" y="0"/>
          <a:chExt cx="0" cy="0"/>
        </a:xfrm>
      </p:grpSpPr>
      <p:sp>
        <p:nvSpPr>
          <p:cNvPr id="2" name="Rectangle 1"/>
          <p:cNvSpPr>
            <a:spLocks noChangeArrowheads="1"/>
          </p:cNvSpPr>
          <p:nvPr/>
        </p:nvSpPr>
        <p:spPr bwMode="auto">
          <a:xfrm>
            <a:off x="442913" y="233363"/>
            <a:ext cx="6954837" cy="646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eaLnBrk="1" hangingPunct="1">
              <a:lnSpc>
                <a:spcPct val="100000"/>
              </a:lnSpc>
              <a:spcBef>
                <a:spcPct val="0"/>
              </a:spcBef>
              <a:buFontTx/>
              <a:buNone/>
            </a:pPr>
            <a:r>
              <a:rPr lang="en-GB" altLang="en-US" sz="3600">
                <a:solidFill>
                  <a:srgbClr val="FFFF00"/>
                </a:solidFill>
                <a:latin typeface="Times New Roman" pitchFamily="18" charset="0"/>
                <a:cs typeface="Times New Roman" pitchFamily="18" charset="0"/>
              </a:rPr>
              <a:t>Here are some practical suggestions:</a:t>
            </a:r>
            <a:endParaRPr lang="en-GB" altLang="en-US" sz="3600">
              <a:solidFill>
                <a:srgbClr val="FFFF00"/>
              </a:solidFill>
            </a:endParaRPr>
          </a:p>
        </p:txBody>
      </p:sp>
      <p:sp>
        <p:nvSpPr>
          <p:cNvPr id="3" name="Rectangle 2"/>
          <p:cNvSpPr>
            <a:spLocks noChangeArrowheads="1"/>
          </p:cNvSpPr>
          <p:nvPr/>
        </p:nvSpPr>
        <p:spPr bwMode="auto">
          <a:xfrm>
            <a:off x="136525" y="1009650"/>
            <a:ext cx="7867650"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eaLnBrk="1" hangingPunct="1">
              <a:lnSpc>
                <a:spcPct val="100000"/>
              </a:lnSpc>
              <a:spcBef>
                <a:spcPct val="0"/>
              </a:spcBef>
              <a:buFontTx/>
              <a:buNone/>
            </a:pPr>
            <a:r>
              <a:rPr lang="en-GB" altLang="en-US" sz="3600" b="1">
                <a:solidFill>
                  <a:schemeClr val="bg1"/>
                </a:solidFill>
                <a:latin typeface="Times New Roman" pitchFamily="18" charset="0"/>
                <a:cs typeface="Times New Roman" pitchFamily="18" charset="0"/>
              </a:rPr>
              <a:t>A. </a:t>
            </a:r>
            <a:r>
              <a:rPr lang="en-GB" altLang="en-US" sz="3600">
                <a:solidFill>
                  <a:schemeClr val="bg1"/>
                </a:solidFill>
                <a:latin typeface="Times New Roman" pitchFamily="18" charset="0"/>
                <a:cs typeface="Times New Roman" pitchFamily="18" charset="0"/>
              </a:rPr>
              <a:t>Be honest about your struggles.</a:t>
            </a:r>
            <a:endParaRPr lang="en-GB" altLang="en-US" sz="3600">
              <a:solidFill>
                <a:schemeClr val="bg1"/>
              </a:solidFill>
            </a:endParaRPr>
          </a:p>
        </p:txBody>
      </p:sp>
      <p:sp>
        <p:nvSpPr>
          <p:cNvPr id="4" name="Rectangle 3"/>
          <p:cNvSpPr>
            <a:spLocks noChangeArrowheads="1"/>
          </p:cNvSpPr>
          <p:nvPr/>
        </p:nvSpPr>
        <p:spPr bwMode="auto">
          <a:xfrm>
            <a:off x="246063" y="1981200"/>
            <a:ext cx="5503862" cy="585788"/>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eaLnBrk="1" hangingPunct="1">
              <a:lnSpc>
                <a:spcPct val="100000"/>
              </a:lnSpc>
              <a:spcBef>
                <a:spcPct val="0"/>
              </a:spcBef>
              <a:buFontTx/>
              <a:buNone/>
            </a:pPr>
            <a:r>
              <a:rPr lang="en-GB" altLang="en-US" sz="3200" b="1">
                <a:solidFill>
                  <a:srgbClr val="000000"/>
                </a:solidFill>
                <a:latin typeface="Times New Roman" pitchFamily="18" charset="0"/>
                <a:cs typeface="Times New Roman" pitchFamily="18" charset="0"/>
              </a:rPr>
              <a:t>B. </a:t>
            </a:r>
            <a:r>
              <a:rPr lang="en-GB" altLang="en-US" sz="3200">
                <a:solidFill>
                  <a:srgbClr val="000000"/>
                </a:solidFill>
                <a:latin typeface="Times New Roman" pitchFamily="18" charset="0"/>
                <a:cs typeface="Times New Roman" pitchFamily="18" charset="0"/>
              </a:rPr>
              <a:t>Cry out to God for his mercy.</a:t>
            </a:r>
            <a:endParaRPr lang="en-GB" altLang="en-US" sz="3200"/>
          </a:p>
        </p:txBody>
      </p:sp>
      <p:sp>
        <p:nvSpPr>
          <p:cNvPr id="5" name="Rectangle 4"/>
          <p:cNvSpPr>
            <a:spLocks noChangeArrowheads="1"/>
          </p:cNvSpPr>
          <p:nvPr/>
        </p:nvSpPr>
        <p:spPr bwMode="auto">
          <a:xfrm>
            <a:off x="136525" y="2892425"/>
            <a:ext cx="7686675"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eaLnBrk="1" hangingPunct="1">
              <a:lnSpc>
                <a:spcPct val="100000"/>
              </a:lnSpc>
              <a:spcBef>
                <a:spcPct val="0"/>
              </a:spcBef>
              <a:buFontTx/>
              <a:buNone/>
            </a:pPr>
            <a:r>
              <a:rPr lang="en-GB" altLang="en-US" sz="3600" b="1">
                <a:solidFill>
                  <a:schemeClr val="bg1"/>
                </a:solidFill>
                <a:latin typeface="Times New Roman" pitchFamily="18" charset="0"/>
                <a:cs typeface="Times New Roman" pitchFamily="18" charset="0"/>
              </a:rPr>
              <a:t>C. </a:t>
            </a:r>
            <a:r>
              <a:rPr lang="en-GB" altLang="en-US" sz="3600">
                <a:solidFill>
                  <a:schemeClr val="bg1"/>
                </a:solidFill>
                <a:latin typeface="Times New Roman" pitchFamily="18" charset="0"/>
                <a:cs typeface="Times New Roman" pitchFamily="18" charset="0"/>
              </a:rPr>
              <a:t>Ask a friend to hold you accountable.</a:t>
            </a:r>
            <a:endParaRPr lang="en-GB" altLang="en-US" sz="3600">
              <a:solidFill>
                <a:schemeClr val="bg1"/>
              </a:solidFill>
            </a:endParaRPr>
          </a:p>
        </p:txBody>
      </p:sp>
      <p:sp>
        <p:nvSpPr>
          <p:cNvPr id="6" name="Rectangle 5"/>
          <p:cNvSpPr>
            <a:spLocks noChangeArrowheads="1"/>
          </p:cNvSpPr>
          <p:nvPr/>
        </p:nvSpPr>
        <p:spPr bwMode="auto">
          <a:xfrm>
            <a:off x="246063" y="3905250"/>
            <a:ext cx="7304087" cy="585788"/>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eaLnBrk="1" hangingPunct="1">
              <a:lnSpc>
                <a:spcPct val="100000"/>
              </a:lnSpc>
              <a:spcBef>
                <a:spcPct val="0"/>
              </a:spcBef>
              <a:buFontTx/>
              <a:buNone/>
            </a:pPr>
            <a:r>
              <a:rPr lang="en-GB" altLang="en-US" sz="3200" b="1">
                <a:solidFill>
                  <a:srgbClr val="000000"/>
                </a:solidFill>
                <a:latin typeface="Times New Roman" pitchFamily="18" charset="0"/>
                <a:cs typeface="Times New Roman" pitchFamily="18" charset="0"/>
              </a:rPr>
              <a:t>D. </a:t>
            </a:r>
            <a:r>
              <a:rPr lang="en-GB" altLang="en-US" sz="3200">
                <a:solidFill>
                  <a:srgbClr val="000000"/>
                </a:solidFill>
                <a:latin typeface="Times New Roman" pitchFamily="18" charset="0"/>
                <a:cs typeface="Times New Roman" pitchFamily="18" charset="0"/>
              </a:rPr>
              <a:t>Don’t give up just because you struggle.</a:t>
            </a:r>
            <a:endParaRPr lang="en-GB" altLang="en-US" sz="3200"/>
          </a:p>
        </p:txBody>
      </p:sp>
      <p:sp>
        <p:nvSpPr>
          <p:cNvPr id="7" name="Rectangle 6"/>
          <p:cNvSpPr>
            <a:spLocks noChangeArrowheads="1"/>
          </p:cNvSpPr>
          <p:nvPr/>
        </p:nvSpPr>
        <p:spPr bwMode="auto">
          <a:xfrm>
            <a:off x="246063" y="4918075"/>
            <a:ext cx="7002462"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eaLnBrk="1" hangingPunct="1">
              <a:lnSpc>
                <a:spcPct val="100000"/>
              </a:lnSpc>
              <a:spcBef>
                <a:spcPct val="0"/>
              </a:spcBef>
              <a:buFontTx/>
              <a:buNone/>
            </a:pPr>
            <a:r>
              <a:rPr lang="en-GB" altLang="en-US" sz="3600" b="1">
                <a:solidFill>
                  <a:schemeClr val="bg1"/>
                </a:solidFill>
                <a:latin typeface="Times New Roman" pitchFamily="18" charset="0"/>
                <a:cs typeface="Times New Roman" pitchFamily="18" charset="0"/>
              </a:rPr>
              <a:t>E. </a:t>
            </a:r>
            <a:r>
              <a:rPr lang="en-GB" altLang="en-US" sz="3600">
                <a:solidFill>
                  <a:schemeClr val="bg1"/>
                </a:solidFill>
                <a:latin typeface="Times New Roman" pitchFamily="18" charset="0"/>
                <a:cs typeface="Times New Roman" pitchFamily="18" charset="0"/>
              </a:rPr>
              <a:t>Look for small victories each day.</a:t>
            </a:r>
            <a:endParaRPr lang="en-GB" altLang="en-US" sz="3600">
              <a:solidFill>
                <a:schemeClr val="bg1"/>
              </a:solidFill>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nodeType="clickPar">
                      <p:stCondLst>
                        <p:cond delay="indefinite"/>
                      </p:stCondLst>
                      <p:childTnLst>
                        <p:par>
                          <p:cTn id="11" fill="hold" nodeType="withGroup">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gtEl>
                                        <p:attrNameLst>
                                          <p:attrName>style.visibility</p:attrName>
                                        </p:attrNameLst>
                                      </p:cBhvr>
                                      <p:to>
                                        <p:strVal val="visible"/>
                                      </p:to>
                                    </p:set>
                                    <p:animEffect transition="in" filter="fade">
                                      <p:cBhvr>
                                        <p:cTn id="14" dur="1000"/>
                                        <p:tgtEl>
                                          <p:spTgt spid="3"/>
                                        </p:tgtEl>
                                      </p:cBhvr>
                                    </p:animEffect>
                                    <p:anim calcmode="lin" valueType="num">
                                      <p:cBhvr>
                                        <p:cTn id="15" dur="1000" fill="hold"/>
                                        <p:tgtEl>
                                          <p:spTgt spid="3"/>
                                        </p:tgtEl>
                                        <p:attrNameLst>
                                          <p:attrName>ppt_x</p:attrName>
                                        </p:attrNameLst>
                                      </p:cBhvr>
                                      <p:tavLst>
                                        <p:tav tm="0">
                                          <p:val>
                                            <p:strVal val="#ppt_x"/>
                                          </p:val>
                                        </p:tav>
                                        <p:tav tm="100000">
                                          <p:val>
                                            <p:strVal val="#ppt_x"/>
                                          </p:val>
                                        </p:tav>
                                      </p:tavLst>
                                    </p:anim>
                                    <p:anim calcmode="lin" valueType="num">
                                      <p:cBhvr>
                                        <p:cTn id="16" dur="1000" fill="hold"/>
                                        <p:tgtEl>
                                          <p:spTgt spid="3"/>
                                        </p:tgtEl>
                                        <p:attrNameLst>
                                          <p:attrName>ppt_y</p:attrName>
                                        </p:attrNameLst>
                                      </p:cBhvr>
                                      <p:tavLst>
                                        <p:tav tm="0">
                                          <p:val>
                                            <p:strVal val="#ppt_y+.1"/>
                                          </p:val>
                                        </p:tav>
                                        <p:tav tm="100000">
                                          <p:val>
                                            <p:strVal val="#ppt_y"/>
                                          </p:val>
                                        </p:tav>
                                      </p:tavLst>
                                    </p:anim>
                                  </p:childTnLst>
                                </p:cTn>
                              </p:par>
                            </p:childTnLst>
                          </p:cTn>
                        </p:par>
                      </p:childTnLst>
                    </p:cTn>
                  </p:par>
                  <p:par>
                    <p:cTn id="17" fill="hold" nodeType="clickPar">
                      <p:stCondLst>
                        <p:cond delay="indefinite"/>
                      </p:stCondLst>
                      <p:childTnLst>
                        <p:par>
                          <p:cTn id="18" fill="hold" nodeType="withGroup">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4"/>
                                        </p:tgtEl>
                                        <p:attrNameLst>
                                          <p:attrName>style.visibility</p:attrName>
                                        </p:attrNameLst>
                                      </p:cBhvr>
                                      <p:to>
                                        <p:strVal val="visible"/>
                                      </p:to>
                                    </p:set>
                                    <p:animEffect transition="in" filter="fade">
                                      <p:cBhvr>
                                        <p:cTn id="21" dur="1000"/>
                                        <p:tgtEl>
                                          <p:spTgt spid="4"/>
                                        </p:tgtEl>
                                      </p:cBhvr>
                                    </p:animEffect>
                                    <p:anim calcmode="lin" valueType="num">
                                      <p:cBhvr>
                                        <p:cTn id="22" dur="1000" fill="hold"/>
                                        <p:tgtEl>
                                          <p:spTgt spid="4"/>
                                        </p:tgtEl>
                                        <p:attrNameLst>
                                          <p:attrName>ppt_x</p:attrName>
                                        </p:attrNameLst>
                                      </p:cBhvr>
                                      <p:tavLst>
                                        <p:tav tm="0">
                                          <p:val>
                                            <p:strVal val="#ppt_x"/>
                                          </p:val>
                                        </p:tav>
                                        <p:tav tm="100000">
                                          <p:val>
                                            <p:strVal val="#ppt_x"/>
                                          </p:val>
                                        </p:tav>
                                      </p:tavLst>
                                    </p:anim>
                                    <p:anim calcmode="lin" valueType="num">
                                      <p:cBhvr>
                                        <p:cTn id="23"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24" fill="hold" nodeType="clickPar">
                      <p:stCondLst>
                        <p:cond delay="indefinite"/>
                      </p:stCondLst>
                      <p:childTnLst>
                        <p:par>
                          <p:cTn id="25" fill="hold" nodeType="withGroup">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5"/>
                                        </p:tgtEl>
                                        <p:attrNameLst>
                                          <p:attrName>style.visibility</p:attrName>
                                        </p:attrNameLst>
                                      </p:cBhvr>
                                      <p:to>
                                        <p:strVal val="visible"/>
                                      </p:to>
                                    </p:set>
                                    <p:animEffect transition="in" filter="fade">
                                      <p:cBhvr>
                                        <p:cTn id="28" dur="1000"/>
                                        <p:tgtEl>
                                          <p:spTgt spid="5"/>
                                        </p:tgtEl>
                                      </p:cBhvr>
                                    </p:animEffect>
                                    <p:anim calcmode="lin" valueType="num">
                                      <p:cBhvr>
                                        <p:cTn id="29" dur="1000" fill="hold"/>
                                        <p:tgtEl>
                                          <p:spTgt spid="5"/>
                                        </p:tgtEl>
                                        <p:attrNameLst>
                                          <p:attrName>ppt_x</p:attrName>
                                        </p:attrNameLst>
                                      </p:cBhvr>
                                      <p:tavLst>
                                        <p:tav tm="0">
                                          <p:val>
                                            <p:strVal val="#ppt_x"/>
                                          </p:val>
                                        </p:tav>
                                        <p:tav tm="100000">
                                          <p:val>
                                            <p:strVal val="#ppt_x"/>
                                          </p:val>
                                        </p:tav>
                                      </p:tavLst>
                                    </p:anim>
                                    <p:anim calcmode="lin" valueType="num">
                                      <p:cBhvr>
                                        <p:cTn id="30"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31" fill="hold" nodeType="clickPar">
                      <p:stCondLst>
                        <p:cond delay="indefinite"/>
                      </p:stCondLst>
                      <p:childTnLst>
                        <p:par>
                          <p:cTn id="32" fill="hold" nodeType="withGroup">
                            <p:stCondLst>
                              <p:cond delay="0"/>
                            </p:stCondLst>
                            <p:childTnLst>
                              <p:par>
                                <p:cTn id="33" presetID="2" presetClass="entr" presetSubtype="4" fill="hold" grpId="0" nodeType="clickEffect">
                                  <p:stCondLst>
                                    <p:cond delay="0"/>
                                  </p:stCondLst>
                                  <p:childTnLst>
                                    <p:set>
                                      <p:cBhvr>
                                        <p:cTn id="34" dur="1" fill="hold">
                                          <p:stCondLst>
                                            <p:cond delay="0"/>
                                          </p:stCondLst>
                                        </p:cTn>
                                        <p:tgtEl>
                                          <p:spTgt spid="6"/>
                                        </p:tgtEl>
                                        <p:attrNameLst>
                                          <p:attrName>style.visibility</p:attrName>
                                        </p:attrNameLst>
                                      </p:cBhvr>
                                      <p:to>
                                        <p:strVal val="visible"/>
                                      </p:to>
                                    </p:set>
                                    <p:anim calcmode="lin" valueType="num">
                                      <p:cBhvr additive="base">
                                        <p:cTn id="35" dur="500" fill="hold"/>
                                        <p:tgtEl>
                                          <p:spTgt spid="6"/>
                                        </p:tgtEl>
                                        <p:attrNameLst>
                                          <p:attrName>ppt_x</p:attrName>
                                        </p:attrNameLst>
                                      </p:cBhvr>
                                      <p:tavLst>
                                        <p:tav tm="0">
                                          <p:val>
                                            <p:strVal val="#ppt_x"/>
                                          </p:val>
                                        </p:tav>
                                        <p:tav tm="100000">
                                          <p:val>
                                            <p:strVal val="#ppt_x"/>
                                          </p:val>
                                        </p:tav>
                                      </p:tavLst>
                                    </p:anim>
                                    <p:anim calcmode="lin" valueType="num">
                                      <p:cBhvr additive="base">
                                        <p:cTn id="36"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37" fill="hold" nodeType="clickPar">
                      <p:stCondLst>
                        <p:cond delay="indefinite"/>
                      </p:stCondLst>
                      <p:childTnLst>
                        <p:par>
                          <p:cTn id="38" fill="hold" nodeType="withGroup">
                            <p:stCondLst>
                              <p:cond delay="0"/>
                            </p:stCondLst>
                            <p:childTnLst>
                              <p:par>
                                <p:cTn id="39" presetID="16" presetClass="entr" presetSubtype="21" fill="hold" grpId="0" nodeType="clickEffect">
                                  <p:stCondLst>
                                    <p:cond delay="0"/>
                                  </p:stCondLst>
                                  <p:childTnLst>
                                    <p:set>
                                      <p:cBhvr>
                                        <p:cTn id="40" dur="1" fill="hold">
                                          <p:stCondLst>
                                            <p:cond delay="0"/>
                                          </p:stCondLst>
                                        </p:cTn>
                                        <p:tgtEl>
                                          <p:spTgt spid="7"/>
                                        </p:tgtEl>
                                        <p:attrNameLst>
                                          <p:attrName>style.visibility</p:attrName>
                                        </p:attrNameLst>
                                      </p:cBhvr>
                                      <p:to>
                                        <p:strVal val="visible"/>
                                      </p:to>
                                    </p:set>
                                    <p:animEffect transition="in" filter="barn(inVertical)">
                                      <p:cBhvr>
                                        <p:cTn id="41"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4" grpId="0" animBg="1"/>
      <p:bldP spid="5" grpId="0"/>
      <p:bldP spid="6" grpId="0" animBg="1"/>
      <p:bldP spid="7" grpId="0"/>
    </p:bld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262626"/>
        </a:solidFill>
        <a:effectLst/>
      </p:bgPr>
    </p:bg>
    <p:spTree>
      <p:nvGrpSpPr>
        <p:cNvPr id="1" name=""/>
        <p:cNvGrpSpPr/>
        <p:nvPr/>
      </p:nvGrpSpPr>
      <p:grpSpPr>
        <a:xfrm>
          <a:off x="0" y="0"/>
          <a:ext cx="0" cy="0"/>
          <a:chOff x="0" y="0"/>
          <a:chExt cx="0" cy="0"/>
        </a:xfrm>
      </p:grpSpPr>
      <p:sp>
        <p:nvSpPr>
          <p:cNvPr id="2" name="Rectangle 1"/>
          <p:cNvSpPr>
            <a:spLocks noChangeArrowheads="1"/>
          </p:cNvSpPr>
          <p:nvPr/>
        </p:nvSpPr>
        <p:spPr bwMode="auto">
          <a:xfrm>
            <a:off x="233363" y="422275"/>
            <a:ext cx="11895137" cy="768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eaLnBrk="1" hangingPunct="1">
              <a:lnSpc>
                <a:spcPct val="100000"/>
              </a:lnSpc>
              <a:spcBef>
                <a:spcPct val="0"/>
              </a:spcBef>
              <a:buFontTx/>
              <a:buNone/>
            </a:pPr>
            <a:r>
              <a:rPr lang="en-GB" altLang="en-US" sz="4400" b="1">
                <a:solidFill>
                  <a:srgbClr val="FFFF00"/>
                </a:solidFill>
                <a:latin typeface="Times New Roman" pitchFamily="18" charset="0"/>
                <a:cs typeface="Times New Roman" pitchFamily="18" charset="0"/>
              </a:rPr>
              <a:t>II. Live good lives because God must be glorified</a:t>
            </a:r>
            <a:endParaRPr lang="en-GB" altLang="en-US" sz="4400">
              <a:solidFill>
                <a:srgbClr val="FFFF00"/>
              </a:solidFill>
              <a:latin typeface="Times New Roman" pitchFamily="18" charset="0"/>
              <a:cs typeface="Times New Roman" pitchFamily="18" charset="0"/>
            </a:endParaRPr>
          </a:p>
        </p:txBody>
      </p:sp>
      <p:sp>
        <p:nvSpPr>
          <p:cNvPr id="3" name="Rectangle 2"/>
          <p:cNvSpPr>
            <a:spLocks noChangeArrowheads="1"/>
          </p:cNvSpPr>
          <p:nvPr/>
        </p:nvSpPr>
        <p:spPr bwMode="auto">
          <a:xfrm>
            <a:off x="473075" y="1589088"/>
            <a:ext cx="10618788" cy="646112"/>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gn="just" eaLnBrk="1" hangingPunct="1">
              <a:lnSpc>
                <a:spcPct val="100000"/>
              </a:lnSpc>
              <a:spcBef>
                <a:spcPct val="0"/>
              </a:spcBef>
              <a:buFontTx/>
              <a:buNone/>
            </a:pPr>
            <a:r>
              <a:rPr lang="en-GB" altLang="en-US" sz="3600" b="1">
                <a:latin typeface="Francis" pitchFamily="34" charset="0"/>
              </a:rPr>
              <a:t>One translation says, “Live an exemplary life.” </a:t>
            </a:r>
          </a:p>
        </p:txBody>
      </p:sp>
      <p:sp>
        <p:nvSpPr>
          <p:cNvPr id="4" name="Rectangle 3"/>
          <p:cNvSpPr>
            <a:spLocks noChangeArrowheads="1"/>
          </p:cNvSpPr>
          <p:nvPr/>
        </p:nvSpPr>
        <p:spPr bwMode="auto">
          <a:xfrm>
            <a:off x="666750" y="5024438"/>
            <a:ext cx="9520238" cy="1323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gn="ctr" eaLnBrk="1" hangingPunct="1">
              <a:lnSpc>
                <a:spcPct val="100000"/>
              </a:lnSpc>
              <a:spcBef>
                <a:spcPct val="0"/>
              </a:spcBef>
              <a:buFontTx/>
              <a:buNone/>
            </a:pPr>
            <a:r>
              <a:rPr lang="en-GB" altLang="en-US" sz="4000">
                <a:solidFill>
                  <a:schemeClr val="bg1"/>
                </a:solidFill>
                <a:latin typeface="Times New Roman" pitchFamily="18" charset="0"/>
                <a:cs typeface="Times New Roman" pitchFamily="18" charset="0"/>
              </a:rPr>
              <a:t>Greek text uses a word that means </a:t>
            </a:r>
            <a:r>
              <a:rPr lang="en-GB" altLang="en-US" sz="4000" b="1">
                <a:solidFill>
                  <a:srgbClr val="FFFF00"/>
                </a:solidFill>
                <a:latin typeface="Times New Roman" pitchFamily="18" charset="0"/>
                <a:cs typeface="Times New Roman" pitchFamily="18" charset="0"/>
              </a:rPr>
              <a:t>winsome</a:t>
            </a:r>
            <a:r>
              <a:rPr lang="en-GB" altLang="en-US" sz="4000" b="1">
                <a:solidFill>
                  <a:schemeClr val="bg1"/>
                </a:solidFill>
                <a:latin typeface="Times New Roman" pitchFamily="18" charset="0"/>
                <a:cs typeface="Times New Roman" pitchFamily="18" charset="0"/>
              </a:rPr>
              <a:t>,</a:t>
            </a:r>
            <a:r>
              <a:rPr lang="en-GB" altLang="en-US" sz="4000">
                <a:solidFill>
                  <a:schemeClr val="bg1"/>
                </a:solidFill>
                <a:latin typeface="Times New Roman" pitchFamily="18" charset="0"/>
                <a:cs typeface="Times New Roman" pitchFamily="18" charset="0"/>
              </a:rPr>
              <a:t> </a:t>
            </a:r>
          </a:p>
          <a:p>
            <a:pPr algn="ctr" eaLnBrk="1" hangingPunct="1">
              <a:lnSpc>
                <a:spcPct val="100000"/>
              </a:lnSpc>
              <a:spcBef>
                <a:spcPct val="0"/>
              </a:spcBef>
              <a:buFontTx/>
              <a:buNone/>
            </a:pPr>
            <a:r>
              <a:rPr lang="en-GB" altLang="en-US" sz="4000">
                <a:solidFill>
                  <a:schemeClr val="bg1"/>
                </a:solidFill>
                <a:latin typeface="Times New Roman" pitchFamily="18" charset="0"/>
                <a:cs typeface="Times New Roman" pitchFamily="18" charset="0"/>
              </a:rPr>
              <a:t>lovely, attractive or praiseworthy. </a:t>
            </a:r>
          </a:p>
        </p:txBody>
      </p:sp>
      <p:sp>
        <p:nvSpPr>
          <p:cNvPr id="5" name="Rectangle 4"/>
          <p:cNvSpPr>
            <a:spLocks noChangeArrowheads="1"/>
          </p:cNvSpPr>
          <p:nvPr/>
        </p:nvSpPr>
        <p:spPr bwMode="auto">
          <a:xfrm>
            <a:off x="366713" y="2851150"/>
            <a:ext cx="10879137" cy="708025"/>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gn="just" eaLnBrk="1" hangingPunct="1">
              <a:lnSpc>
                <a:spcPct val="100000"/>
              </a:lnSpc>
              <a:spcBef>
                <a:spcPct val="0"/>
              </a:spcBef>
              <a:buFontTx/>
              <a:buNone/>
            </a:pPr>
            <a:r>
              <a:rPr lang="en-GB" altLang="en-US" sz="4000" b="1">
                <a:solidFill>
                  <a:srgbClr val="0070C0"/>
                </a:solidFill>
                <a:latin typeface="Times New Roman" pitchFamily="18" charset="0"/>
                <a:cs typeface="Times New Roman" pitchFamily="18" charset="0"/>
              </a:rPr>
              <a:t>Another says, “Conduct yourselves honourably.”</a:t>
            </a:r>
          </a:p>
        </p:txBody>
      </p:sp>
      <p:sp>
        <p:nvSpPr>
          <p:cNvPr id="7" name="Rectangle 6"/>
          <p:cNvSpPr>
            <a:spLocks noChangeArrowheads="1"/>
          </p:cNvSpPr>
          <p:nvPr/>
        </p:nvSpPr>
        <p:spPr bwMode="auto">
          <a:xfrm>
            <a:off x="473075" y="4064000"/>
            <a:ext cx="10772775" cy="64770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gn="just" eaLnBrk="1" hangingPunct="1">
              <a:lnSpc>
                <a:spcPct val="100000"/>
              </a:lnSpc>
              <a:spcBef>
                <a:spcPct val="0"/>
              </a:spcBef>
              <a:buFontTx/>
              <a:buNone/>
            </a:pPr>
            <a:r>
              <a:rPr lang="en-GB" altLang="en-US" sz="3600" b="1">
                <a:latin typeface="Francis" pitchFamily="34" charset="0"/>
              </a:rPr>
              <a:t>The NASB says, “Keep your behaviour excellent.”</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nodeType="clickPar">
                      <p:stCondLst>
                        <p:cond delay="indefinite"/>
                      </p:stCondLst>
                      <p:childTnLst>
                        <p:par>
                          <p:cTn id="11" fill="hold" nodeType="withGroup">
                            <p:stCondLst>
                              <p:cond delay="0"/>
                            </p:stCondLst>
                            <p:childTnLst>
                              <p:par>
                                <p:cTn id="12" presetID="16" presetClass="entr" presetSubtype="21" fill="hold" grpId="0" nodeType="clickEffect">
                                  <p:stCondLst>
                                    <p:cond delay="0"/>
                                  </p:stCondLst>
                                  <p:childTnLst>
                                    <p:set>
                                      <p:cBhvr>
                                        <p:cTn id="13" dur="1" fill="hold">
                                          <p:stCondLst>
                                            <p:cond delay="0"/>
                                          </p:stCondLst>
                                        </p:cTn>
                                        <p:tgtEl>
                                          <p:spTgt spid="3"/>
                                        </p:tgtEl>
                                        <p:attrNameLst>
                                          <p:attrName>style.visibility</p:attrName>
                                        </p:attrNameLst>
                                      </p:cBhvr>
                                      <p:to>
                                        <p:strVal val="visible"/>
                                      </p:to>
                                    </p:set>
                                    <p:animEffect transition="in" filter="barn(inVertical)">
                                      <p:cBhvr>
                                        <p:cTn id="14" dur="500"/>
                                        <p:tgtEl>
                                          <p:spTgt spid="3"/>
                                        </p:tgtEl>
                                      </p:cBhvr>
                                    </p:animEffect>
                                  </p:childTnLst>
                                </p:cTn>
                              </p:par>
                            </p:childTnLst>
                          </p:cTn>
                        </p:par>
                      </p:childTnLst>
                    </p:cTn>
                  </p:par>
                  <p:par>
                    <p:cTn id="15" fill="hold" nodeType="clickPar">
                      <p:stCondLst>
                        <p:cond delay="indefinite"/>
                      </p:stCondLst>
                      <p:childTnLst>
                        <p:par>
                          <p:cTn id="16" fill="hold" nodeType="withGroup">
                            <p:stCondLst>
                              <p:cond delay="0"/>
                            </p:stCondLst>
                            <p:childTnLst>
                              <p:par>
                                <p:cTn id="17" presetID="16" presetClass="entr" presetSubtype="21" fill="hold" grpId="0" nodeType="clickEffect">
                                  <p:stCondLst>
                                    <p:cond delay="0"/>
                                  </p:stCondLst>
                                  <p:childTnLst>
                                    <p:set>
                                      <p:cBhvr>
                                        <p:cTn id="18" dur="1" fill="hold">
                                          <p:stCondLst>
                                            <p:cond delay="0"/>
                                          </p:stCondLst>
                                        </p:cTn>
                                        <p:tgtEl>
                                          <p:spTgt spid="5"/>
                                        </p:tgtEl>
                                        <p:attrNameLst>
                                          <p:attrName>style.visibility</p:attrName>
                                        </p:attrNameLst>
                                      </p:cBhvr>
                                      <p:to>
                                        <p:strVal val="visible"/>
                                      </p:to>
                                    </p:set>
                                    <p:animEffect transition="in" filter="barn(inVertical)">
                                      <p:cBhvr>
                                        <p:cTn id="19" dur="500"/>
                                        <p:tgtEl>
                                          <p:spTgt spid="5"/>
                                        </p:tgtEl>
                                      </p:cBhvr>
                                    </p:animEffect>
                                  </p:childTnLst>
                                </p:cTn>
                              </p:par>
                            </p:childTnLst>
                          </p:cTn>
                        </p:par>
                      </p:childTnLst>
                    </p:cTn>
                  </p:par>
                  <p:par>
                    <p:cTn id="20" fill="hold" nodeType="clickPar">
                      <p:stCondLst>
                        <p:cond delay="indefinite"/>
                      </p:stCondLst>
                      <p:childTnLst>
                        <p:par>
                          <p:cTn id="21" fill="hold" nodeType="withGroup">
                            <p:stCondLst>
                              <p:cond delay="0"/>
                            </p:stCondLst>
                            <p:childTnLst>
                              <p:par>
                                <p:cTn id="22" presetID="16" presetClass="entr" presetSubtype="21" fill="hold" grpId="0" nodeType="clickEffect">
                                  <p:stCondLst>
                                    <p:cond delay="0"/>
                                  </p:stCondLst>
                                  <p:childTnLst>
                                    <p:set>
                                      <p:cBhvr>
                                        <p:cTn id="23" dur="1" fill="hold">
                                          <p:stCondLst>
                                            <p:cond delay="0"/>
                                          </p:stCondLst>
                                        </p:cTn>
                                        <p:tgtEl>
                                          <p:spTgt spid="7"/>
                                        </p:tgtEl>
                                        <p:attrNameLst>
                                          <p:attrName>style.visibility</p:attrName>
                                        </p:attrNameLst>
                                      </p:cBhvr>
                                      <p:to>
                                        <p:strVal val="visible"/>
                                      </p:to>
                                    </p:set>
                                    <p:animEffect transition="in" filter="barn(inVertical)">
                                      <p:cBhvr>
                                        <p:cTn id="24" dur="500"/>
                                        <p:tgtEl>
                                          <p:spTgt spid="7"/>
                                        </p:tgtEl>
                                      </p:cBhvr>
                                    </p:animEffect>
                                  </p:childTnLst>
                                </p:cTn>
                              </p:par>
                            </p:childTnLst>
                          </p:cTn>
                        </p:par>
                      </p:childTnLst>
                    </p:cTn>
                  </p:par>
                  <p:par>
                    <p:cTn id="25" fill="hold" nodeType="clickPar">
                      <p:stCondLst>
                        <p:cond delay="indefinite"/>
                      </p:stCondLst>
                      <p:childTnLst>
                        <p:par>
                          <p:cTn id="26" fill="hold" nodeType="withGroup">
                            <p:stCondLst>
                              <p:cond delay="0"/>
                            </p:stCondLst>
                            <p:childTnLst>
                              <p:par>
                                <p:cTn id="27" presetID="42" presetClass="entr" presetSubtype="0" fill="hold" grpId="0" nodeType="clickEffect">
                                  <p:stCondLst>
                                    <p:cond delay="0"/>
                                  </p:stCondLst>
                                  <p:childTnLst>
                                    <p:set>
                                      <p:cBhvr>
                                        <p:cTn id="28" dur="1" fill="hold">
                                          <p:stCondLst>
                                            <p:cond delay="0"/>
                                          </p:stCondLst>
                                        </p:cTn>
                                        <p:tgtEl>
                                          <p:spTgt spid="4"/>
                                        </p:tgtEl>
                                        <p:attrNameLst>
                                          <p:attrName>style.visibility</p:attrName>
                                        </p:attrNameLst>
                                      </p:cBhvr>
                                      <p:to>
                                        <p:strVal val="visible"/>
                                      </p:to>
                                    </p:set>
                                    <p:animEffect transition="in" filter="fade">
                                      <p:cBhvr>
                                        <p:cTn id="29" dur="1000"/>
                                        <p:tgtEl>
                                          <p:spTgt spid="4"/>
                                        </p:tgtEl>
                                      </p:cBhvr>
                                    </p:animEffect>
                                    <p:anim calcmode="lin" valueType="num">
                                      <p:cBhvr>
                                        <p:cTn id="30" dur="1000" fill="hold"/>
                                        <p:tgtEl>
                                          <p:spTgt spid="4"/>
                                        </p:tgtEl>
                                        <p:attrNameLst>
                                          <p:attrName>ppt_x</p:attrName>
                                        </p:attrNameLst>
                                      </p:cBhvr>
                                      <p:tavLst>
                                        <p:tav tm="0">
                                          <p:val>
                                            <p:strVal val="#ppt_x"/>
                                          </p:val>
                                        </p:tav>
                                        <p:tav tm="100000">
                                          <p:val>
                                            <p:strVal val="#ppt_x"/>
                                          </p:val>
                                        </p:tav>
                                      </p:tavLst>
                                    </p:anim>
                                    <p:anim calcmode="lin" valueType="num">
                                      <p:cBhvr>
                                        <p:cTn id="31"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animBg="1"/>
      <p:bldP spid="4" grpId="0"/>
      <p:bldP spid="5" grpId="0" animBg="1"/>
      <p:bldP spid="7"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262626"/>
        </a:solidFill>
        <a:effectLst/>
      </p:bgPr>
    </p:bg>
    <p:spTree>
      <p:nvGrpSpPr>
        <p:cNvPr id="1" name=""/>
        <p:cNvGrpSpPr/>
        <p:nvPr/>
      </p:nvGrpSpPr>
      <p:grpSpPr>
        <a:xfrm>
          <a:off x="0" y="0"/>
          <a:ext cx="0" cy="0"/>
          <a:chOff x="0" y="0"/>
          <a:chExt cx="0" cy="0"/>
        </a:xfrm>
      </p:grpSpPr>
      <p:sp>
        <p:nvSpPr>
          <p:cNvPr id="2" name="Rectangle 1"/>
          <p:cNvSpPr>
            <a:spLocks noChangeArrowheads="1"/>
          </p:cNvSpPr>
          <p:nvPr/>
        </p:nvSpPr>
        <p:spPr bwMode="auto">
          <a:xfrm>
            <a:off x="233363" y="422275"/>
            <a:ext cx="11895137" cy="768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eaLnBrk="1" hangingPunct="1">
              <a:lnSpc>
                <a:spcPct val="100000"/>
              </a:lnSpc>
              <a:spcBef>
                <a:spcPct val="0"/>
              </a:spcBef>
              <a:buFontTx/>
              <a:buNone/>
            </a:pPr>
            <a:r>
              <a:rPr lang="en-GB" altLang="en-US" sz="4400" b="1">
                <a:solidFill>
                  <a:srgbClr val="FFFF00"/>
                </a:solidFill>
                <a:latin typeface="Times New Roman" pitchFamily="18" charset="0"/>
                <a:cs typeface="Times New Roman" pitchFamily="18" charset="0"/>
              </a:rPr>
              <a:t>II. Live good lives because God must be glorified</a:t>
            </a:r>
            <a:endParaRPr lang="en-GB" altLang="en-US" sz="4400">
              <a:solidFill>
                <a:srgbClr val="FFFF00"/>
              </a:solidFill>
              <a:latin typeface="Times New Roman" pitchFamily="18" charset="0"/>
              <a:cs typeface="Times New Roman" pitchFamily="18" charset="0"/>
            </a:endParaRPr>
          </a:p>
        </p:txBody>
      </p:sp>
      <p:sp>
        <p:nvSpPr>
          <p:cNvPr id="3" name="Rectangle 2"/>
          <p:cNvSpPr>
            <a:spLocks noChangeArrowheads="1"/>
          </p:cNvSpPr>
          <p:nvPr/>
        </p:nvSpPr>
        <p:spPr bwMode="auto">
          <a:xfrm>
            <a:off x="473075" y="1589088"/>
            <a:ext cx="9950450" cy="120015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gn="just" eaLnBrk="1" hangingPunct="1">
              <a:lnSpc>
                <a:spcPct val="100000"/>
              </a:lnSpc>
              <a:spcBef>
                <a:spcPct val="0"/>
              </a:spcBef>
              <a:buFontTx/>
              <a:buNone/>
            </a:pPr>
            <a:r>
              <a:rPr lang="en-GB" altLang="en-US" sz="3600">
                <a:latin typeface="Francis" pitchFamily="34" charset="0"/>
              </a:rPr>
              <a:t>Peter adds a reason for living an excellent life. Do it so that </a:t>
            </a:r>
            <a:r>
              <a:rPr lang="en-GB" altLang="en-US" sz="3600" b="1">
                <a:solidFill>
                  <a:srgbClr val="FF0000"/>
                </a:solidFill>
                <a:latin typeface="Francis" pitchFamily="34" charset="0"/>
              </a:rPr>
              <a:t>“they may see your good deeds.” </a:t>
            </a:r>
          </a:p>
        </p:txBody>
      </p:sp>
      <p:sp>
        <p:nvSpPr>
          <p:cNvPr id="4" name="Rectangle 3"/>
          <p:cNvSpPr>
            <a:spLocks noChangeArrowheads="1"/>
          </p:cNvSpPr>
          <p:nvPr/>
        </p:nvSpPr>
        <p:spPr bwMode="auto">
          <a:xfrm>
            <a:off x="773113" y="5106988"/>
            <a:ext cx="9766300"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gn="ctr" eaLnBrk="1" hangingPunct="1">
              <a:lnSpc>
                <a:spcPct val="100000"/>
              </a:lnSpc>
              <a:spcBef>
                <a:spcPct val="0"/>
              </a:spcBef>
              <a:buFontTx/>
              <a:buNone/>
            </a:pPr>
            <a:r>
              <a:rPr lang="en-GB" altLang="en-US" sz="3600">
                <a:solidFill>
                  <a:schemeClr val="bg1"/>
                </a:solidFill>
                <a:latin typeface="Times New Roman" pitchFamily="18" charset="0"/>
                <a:cs typeface="Times New Roman" pitchFamily="18" charset="0"/>
              </a:rPr>
              <a:t>Every day we are either drawing people to Jesus or </a:t>
            </a:r>
          </a:p>
          <a:p>
            <a:pPr algn="ctr" eaLnBrk="1" hangingPunct="1">
              <a:lnSpc>
                <a:spcPct val="100000"/>
              </a:lnSpc>
              <a:spcBef>
                <a:spcPct val="0"/>
              </a:spcBef>
              <a:buFontTx/>
              <a:buNone/>
            </a:pPr>
            <a:r>
              <a:rPr lang="en-GB" altLang="en-US" sz="3600">
                <a:solidFill>
                  <a:schemeClr val="bg1"/>
                </a:solidFill>
                <a:latin typeface="Times New Roman" pitchFamily="18" charset="0"/>
                <a:cs typeface="Times New Roman" pitchFamily="18" charset="0"/>
              </a:rPr>
              <a:t>we are pushing them farther away.</a:t>
            </a:r>
          </a:p>
        </p:txBody>
      </p:sp>
      <p:sp>
        <p:nvSpPr>
          <p:cNvPr id="7" name="Rectangle 6"/>
          <p:cNvSpPr>
            <a:spLocks noChangeArrowheads="1"/>
          </p:cNvSpPr>
          <p:nvPr/>
        </p:nvSpPr>
        <p:spPr bwMode="auto">
          <a:xfrm>
            <a:off x="233363" y="3371850"/>
            <a:ext cx="11780837" cy="58420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gn="ctr" eaLnBrk="1" hangingPunct="1">
              <a:lnSpc>
                <a:spcPct val="100000"/>
              </a:lnSpc>
              <a:spcBef>
                <a:spcPct val="0"/>
              </a:spcBef>
              <a:buFontTx/>
              <a:buNone/>
            </a:pPr>
            <a:r>
              <a:rPr lang="en-GB" altLang="en-US" sz="3200">
                <a:latin typeface="Times New Roman" pitchFamily="18" charset="0"/>
                <a:cs typeface="Times New Roman" pitchFamily="18" charset="0"/>
              </a:rPr>
              <a:t>The word translated </a:t>
            </a:r>
            <a:r>
              <a:rPr lang="en-GB" altLang="en-US" sz="3200" b="1">
                <a:solidFill>
                  <a:srgbClr val="FF0000"/>
                </a:solidFill>
                <a:latin typeface="Times New Roman" pitchFamily="18" charset="0"/>
                <a:cs typeface="Times New Roman" pitchFamily="18" charset="0"/>
              </a:rPr>
              <a:t>“see” </a:t>
            </a:r>
            <a:r>
              <a:rPr lang="en-GB" altLang="en-US" sz="3200">
                <a:latin typeface="Times New Roman" pitchFamily="18" charset="0"/>
                <a:cs typeface="Times New Roman" pitchFamily="18" charset="0"/>
              </a:rPr>
              <a:t>=  more than a glance or a passing look.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nodeType="clickPar">
                      <p:stCondLst>
                        <p:cond delay="indefinite"/>
                      </p:stCondLst>
                      <p:childTnLst>
                        <p:par>
                          <p:cTn id="11" fill="hold" nodeType="withGroup">
                            <p:stCondLst>
                              <p:cond delay="0"/>
                            </p:stCondLst>
                            <p:childTnLst>
                              <p:par>
                                <p:cTn id="12" presetID="16" presetClass="entr" presetSubtype="21" fill="hold" grpId="0" nodeType="clickEffect">
                                  <p:stCondLst>
                                    <p:cond delay="0"/>
                                  </p:stCondLst>
                                  <p:childTnLst>
                                    <p:set>
                                      <p:cBhvr>
                                        <p:cTn id="13" dur="1" fill="hold">
                                          <p:stCondLst>
                                            <p:cond delay="0"/>
                                          </p:stCondLst>
                                        </p:cTn>
                                        <p:tgtEl>
                                          <p:spTgt spid="3"/>
                                        </p:tgtEl>
                                        <p:attrNameLst>
                                          <p:attrName>style.visibility</p:attrName>
                                        </p:attrNameLst>
                                      </p:cBhvr>
                                      <p:to>
                                        <p:strVal val="visible"/>
                                      </p:to>
                                    </p:set>
                                    <p:animEffect transition="in" filter="barn(inVertical)">
                                      <p:cBhvr>
                                        <p:cTn id="14" dur="500"/>
                                        <p:tgtEl>
                                          <p:spTgt spid="3"/>
                                        </p:tgtEl>
                                      </p:cBhvr>
                                    </p:animEffect>
                                  </p:childTnLst>
                                </p:cTn>
                              </p:par>
                            </p:childTnLst>
                          </p:cTn>
                        </p:par>
                      </p:childTnLst>
                    </p:cTn>
                  </p:par>
                  <p:par>
                    <p:cTn id="15" fill="hold" nodeType="clickPar">
                      <p:stCondLst>
                        <p:cond delay="indefinite"/>
                      </p:stCondLst>
                      <p:childTnLst>
                        <p:par>
                          <p:cTn id="16" fill="hold" nodeType="withGroup">
                            <p:stCondLst>
                              <p:cond delay="0"/>
                            </p:stCondLst>
                            <p:childTnLst>
                              <p:par>
                                <p:cTn id="17" presetID="16" presetClass="entr" presetSubtype="21" fill="hold" grpId="0" nodeType="clickEffect">
                                  <p:stCondLst>
                                    <p:cond delay="0"/>
                                  </p:stCondLst>
                                  <p:childTnLst>
                                    <p:set>
                                      <p:cBhvr>
                                        <p:cTn id="18" dur="1" fill="hold">
                                          <p:stCondLst>
                                            <p:cond delay="0"/>
                                          </p:stCondLst>
                                        </p:cTn>
                                        <p:tgtEl>
                                          <p:spTgt spid="7"/>
                                        </p:tgtEl>
                                        <p:attrNameLst>
                                          <p:attrName>style.visibility</p:attrName>
                                        </p:attrNameLst>
                                      </p:cBhvr>
                                      <p:to>
                                        <p:strVal val="visible"/>
                                      </p:to>
                                    </p:set>
                                    <p:animEffect transition="in" filter="barn(inVertical)">
                                      <p:cBhvr>
                                        <p:cTn id="19" dur="500"/>
                                        <p:tgtEl>
                                          <p:spTgt spid="7"/>
                                        </p:tgtEl>
                                      </p:cBhvr>
                                    </p:animEffect>
                                  </p:childTnLst>
                                </p:cTn>
                              </p:par>
                            </p:childTnLst>
                          </p:cTn>
                        </p:par>
                      </p:childTnLst>
                    </p:cTn>
                  </p:par>
                  <p:par>
                    <p:cTn id="20" fill="hold" nodeType="clickPar">
                      <p:stCondLst>
                        <p:cond delay="indefinite"/>
                      </p:stCondLst>
                      <p:childTnLst>
                        <p:par>
                          <p:cTn id="21" fill="hold" nodeType="withGroup">
                            <p:stCondLst>
                              <p:cond delay="0"/>
                            </p:stCondLst>
                            <p:childTnLst>
                              <p:par>
                                <p:cTn id="22" presetID="42" presetClass="entr" presetSubtype="0" fill="hold" grpId="0" nodeType="clickEffect">
                                  <p:stCondLst>
                                    <p:cond delay="0"/>
                                  </p:stCondLst>
                                  <p:childTnLst>
                                    <p:set>
                                      <p:cBhvr>
                                        <p:cTn id="23" dur="1" fill="hold">
                                          <p:stCondLst>
                                            <p:cond delay="0"/>
                                          </p:stCondLst>
                                        </p:cTn>
                                        <p:tgtEl>
                                          <p:spTgt spid="4"/>
                                        </p:tgtEl>
                                        <p:attrNameLst>
                                          <p:attrName>style.visibility</p:attrName>
                                        </p:attrNameLst>
                                      </p:cBhvr>
                                      <p:to>
                                        <p:strVal val="visible"/>
                                      </p:to>
                                    </p:set>
                                    <p:animEffect transition="in" filter="fade">
                                      <p:cBhvr>
                                        <p:cTn id="24" dur="1000"/>
                                        <p:tgtEl>
                                          <p:spTgt spid="4"/>
                                        </p:tgtEl>
                                      </p:cBhvr>
                                    </p:animEffect>
                                    <p:anim calcmode="lin" valueType="num">
                                      <p:cBhvr>
                                        <p:cTn id="25" dur="1000" fill="hold"/>
                                        <p:tgtEl>
                                          <p:spTgt spid="4"/>
                                        </p:tgtEl>
                                        <p:attrNameLst>
                                          <p:attrName>ppt_x</p:attrName>
                                        </p:attrNameLst>
                                      </p:cBhvr>
                                      <p:tavLst>
                                        <p:tav tm="0">
                                          <p:val>
                                            <p:strVal val="#ppt_x"/>
                                          </p:val>
                                        </p:tav>
                                        <p:tav tm="100000">
                                          <p:val>
                                            <p:strVal val="#ppt_x"/>
                                          </p:val>
                                        </p:tav>
                                      </p:tavLst>
                                    </p:anim>
                                    <p:anim calcmode="lin" valueType="num">
                                      <p:cBhvr>
                                        <p:cTn id="26"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animBg="1"/>
      <p:bldP spid="4" grpId="0"/>
      <p:bldP spid="7"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262626"/>
        </a:solidFill>
        <a:effectLst/>
      </p:bgPr>
    </p:bg>
    <p:spTree>
      <p:nvGrpSpPr>
        <p:cNvPr id="1" name=""/>
        <p:cNvGrpSpPr/>
        <p:nvPr/>
      </p:nvGrpSpPr>
      <p:grpSpPr>
        <a:xfrm>
          <a:off x="0" y="0"/>
          <a:ext cx="0" cy="0"/>
          <a:chOff x="0" y="0"/>
          <a:chExt cx="0" cy="0"/>
        </a:xfrm>
      </p:grpSpPr>
      <p:sp>
        <p:nvSpPr>
          <p:cNvPr id="2" name="Rectangle 1"/>
          <p:cNvSpPr>
            <a:spLocks noChangeArrowheads="1"/>
          </p:cNvSpPr>
          <p:nvPr/>
        </p:nvSpPr>
        <p:spPr bwMode="auto">
          <a:xfrm>
            <a:off x="233363" y="422275"/>
            <a:ext cx="11025187"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eaLnBrk="1" hangingPunct="1">
              <a:lnSpc>
                <a:spcPct val="100000"/>
              </a:lnSpc>
              <a:spcBef>
                <a:spcPct val="0"/>
              </a:spcBef>
              <a:buFontTx/>
              <a:buNone/>
            </a:pPr>
            <a:r>
              <a:rPr lang="en-GB" altLang="en-US" sz="3600" b="1">
                <a:solidFill>
                  <a:srgbClr val="FFFF00"/>
                </a:solidFill>
                <a:latin typeface="Times New Roman" pitchFamily="18" charset="0"/>
                <a:cs typeface="Times New Roman" pitchFamily="18" charset="0"/>
              </a:rPr>
              <a:t>III. Don’t be surprised when you are unfairly attacked.</a:t>
            </a:r>
            <a:endParaRPr lang="en-GB" altLang="en-US" sz="3600">
              <a:solidFill>
                <a:srgbClr val="FFFF00"/>
              </a:solidFill>
              <a:latin typeface="Times New Roman" pitchFamily="18" charset="0"/>
              <a:cs typeface="Times New Roman" pitchFamily="18" charset="0"/>
            </a:endParaRPr>
          </a:p>
        </p:txBody>
      </p:sp>
      <p:sp>
        <p:nvSpPr>
          <p:cNvPr id="3" name="Rectangle 2"/>
          <p:cNvSpPr>
            <a:spLocks noChangeArrowheads="1"/>
          </p:cNvSpPr>
          <p:nvPr/>
        </p:nvSpPr>
        <p:spPr bwMode="auto">
          <a:xfrm>
            <a:off x="473075" y="1589088"/>
            <a:ext cx="10907713" cy="120015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gn="just" eaLnBrk="1" hangingPunct="1">
              <a:lnSpc>
                <a:spcPct val="100000"/>
              </a:lnSpc>
              <a:spcBef>
                <a:spcPct val="0"/>
              </a:spcBef>
              <a:buFontTx/>
              <a:buNone/>
            </a:pPr>
            <a:r>
              <a:rPr lang="en-GB" altLang="en-US" sz="3600">
                <a:latin typeface="Times New Roman" pitchFamily="18" charset="0"/>
                <a:cs typeface="Times New Roman" pitchFamily="18" charset="0"/>
              </a:rPr>
              <a:t>Our text reminds us that we are to live morally excellent lives even </a:t>
            </a:r>
            <a:r>
              <a:rPr lang="en-GB" altLang="en-US" sz="3600" b="1">
                <a:solidFill>
                  <a:srgbClr val="FF0000"/>
                </a:solidFill>
                <a:latin typeface="Times New Roman" pitchFamily="18" charset="0"/>
                <a:cs typeface="Times New Roman" pitchFamily="18" charset="0"/>
              </a:rPr>
              <a:t>“though they accuse you of doing wrong.” </a:t>
            </a:r>
          </a:p>
        </p:txBody>
      </p:sp>
      <p:sp>
        <p:nvSpPr>
          <p:cNvPr id="4" name="Rectangle 3"/>
          <p:cNvSpPr>
            <a:spLocks noChangeArrowheads="1"/>
          </p:cNvSpPr>
          <p:nvPr/>
        </p:nvSpPr>
        <p:spPr bwMode="auto">
          <a:xfrm>
            <a:off x="473075" y="3606800"/>
            <a:ext cx="11256963" cy="2308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gn="just" eaLnBrk="1" hangingPunct="1">
              <a:lnSpc>
                <a:spcPct val="100000"/>
              </a:lnSpc>
              <a:spcBef>
                <a:spcPct val="0"/>
              </a:spcBef>
              <a:buFontTx/>
              <a:buNone/>
            </a:pPr>
            <a:r>
              <a:rPr lang="en-GB" altLang="en-US" sz="3600">
                <a:solidFill>
                  <a:schemeClr val="bg1"/>
                </a:solidFill>
                <a:latin typeface="Times New Roman" pitchFamily="18" charset="0"/>
                <a:cs typeface="Times New Roman" pitchFamily="18" charset="0"/>
              </a:rPr>
              <a:t>Peter’s answer is simple: </a:t>
            </a:r>
          </a:p>
          <a:p>
            <a:pPr algn="just" eaLnBrk="1" hangingPunct="1">
              <a:lnSpc>
                <a:spcPct val="100000"/>
              </a:lnSpc>
              <a:spcBef>
                <a:spcPct val="0"/>
              </a:spcBef>
              <a:buFontTx/>
              <a:buNone/>
            </a:pPr>
            <a:r>
              <a:rPr lang="en-GB" altLang="en-US" sz="3600" b="1">
                <a:solidFill>
                  <a:schemeClr val="bg1"/>
                </a:solidFill>
                <a:latin typeface="Times New Roman" pitchFamily="18" charset="0"/>
                <a:cs typeface="Times New Roman" pitchFamily="18" charset="0"/>
              </a:rPr>
              <a:t>Don’t be surprised when your faith is attacked unfairly. </a:t>
            </a:r>
          </a:p>
          <a:p>
            <a:pPr algn="just" eaLnBrk="1" hangingPunct="1">
              <a:lnSpc>
                <a:spcPct val="100000"/>
              </a:lnSpc>
              <a:spcBef>
                <a:spcPct val="0"/>
              </a:spcBef>
              <a:buFontTx/>
              <a:buNone/>
            </a:pPr>
            <a:r>
              <a:rPr lang="en-GB" altLang="en-US" sz="3600" b="1">
                <a:solidFill>
                  <a:schemeClr val="bg1"/>
                </a:solidFill>
                <a:latin typeface="Times New Roman" pitchFamily="18" charset="0"/>
                <a:cs typeface="Times New Roman" pitchFamily="18" charset="0"/>
              </a:rPr>
              <a:t>Live so that no one can make an honest attack on you, </a:t>
            </a:r>
          </a:p>
          <a:p>
            <a:pPr algn="just" eaLnBrk="1" hangingPunct="1">
              <a:lnSpc>
                <a:spcPct val="100000"/>
              </a:lnSpc>
              <a:spcBef>
                <a:spcPct val="0"/>
              </a:spcBef>
              <a:buFontTx/>
              <a:buNone/>
            </a:pPr>
            <a:r>
              <a:rPr lang="en-GB" altLang="en-US" sz="3600" b="1">
                <a:solidFill>
                  <a:schemeClr val="bg1"/>
                </a:solidFill>
                <a:latin typeface="Times New Roman" pitchFamily="18" charset="0"/>
                <a:cs typeface="Times New Roman" pitchFamily="18" charset="0"/>
              </a:rPr>
              <a:t>do good works anyway, and leave it all in God’s hands.</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nodeType="clickPar">
                      <p:stCondLst>
                        <p:cond delay="indefinite"/>
                      </p:stCondLst>
                      <p:childTnLst>
                        <p:par>
                          <p:cTn id="11" fill="hold" nodeType="withGroup">
                            <p:stCondLst>
                              <p:cond delay="0"/>
                            </p:stCondLst>
                            <p:childTnLst>
                              <p:par>
                                <p:cTn id="12" presetID="16" presetClass="entr" presetSubtype="21" fill="hold" grpId="0" nodeType="clickEffect">
                                  <p:stCondLst>
                                    <p:cond delay="0"/>
                                  </p:stCondLst>
                                  <p:childTnLst>
                                    <p:set>
                                      <p:cBhvr>
                                        <p:cTn id="13" dur="1" fill="hold">
                                          <p:stCondLst>
                                            <p:cond delay="0"/>
                                          </p:stCondLst>
                                        </p:cTn>
                                        <p:tgtEl>
                                          <p:spTgt spid="3"/>
                                        </p:tgtEl>
                                        <p:attrNameLst>
                                          <p:attrName>style.visibility</p:attrName>
                                        </p:attrNameLst>
                                      </p:cBhvr>
                                      <p:to>
                                        <p:strVal val="visible"/>
                                      </p:to>
                                    </p:set>
                                    <p:animEffect transition="in" filter="barn(inVertical)">
                                      <p:cBhvr>
                                        <p:cTn id="14" dur="500"/>
                                        <p:tgtEl>
                                          <p:spTgt spid="3"/>
                                        </p:tgtEl>
                                      </p:cBhvr>
                                    </p:animEffect>
                                  </p:childTnLst>
                                </p:cTn>
                              </p:par>
                            </p:childTnLst>
                          </p:cTn>
                        </p:par>
                      </p:childTnLst>
                    </p:cTn>
                  </p:par>
                  <p:par>
                    <p:cTn id="15" fill="hold" nodeType="clickPar">
                      <p:stCondLst>
                        <p:cond delay="indefinite"/>
                      </p:stCondLst>
                      <p:childTnLst>
                        <p:par>
                          <p:cTn id="16" fill="hold" nodeType="withGroup">
                            <p:stCondLst>
                              <p:cond delay="0"/>
                            </p:stCondLst>
                            <p:childTnLst>
                              <p:par>
                                <p:cTn id="17" presetID="42" presetClass="entr" presetSubtype="0" fill="hold" grpId="0" nodeType="clickEffect">
                                  <p:stCondLst>
                                    <p:cond delay="0"/>
                                  </p:stCondLst>
                                  <p:childTnLst>
                                    <p:set>
                                      <p:cBhvr>
                                        <p:cTn id="18" dur="1" fill="hold">
                                          <p:stCondLst>
                                            <p:cond delay="0"/>
                                          </p:stCondLst>
                                        </p:cTn>
                                        <p:tgtEl>
                                          <p:spTgt spid="4"/>
                                        </p:tgtEl>
                                        <p:attrNameLst>
                                          <p:attrName>style.visibility</p:attrName>
                                        </p:attrNameLst>
                                      </p:cBhvr>
                                      <p:to>
                                        <p:strVal val="visible"/>
                                      </p:to>
                                    </p:set>
                                    <p:animEffect transition="in" filter="fade">
                                      <p:cBhvr>
                                        <p:cTn id="19" dur="1000"/>
                                        <p:tgtEl>
                                          <p:spTgt spid="4"/>
                                        </p:tgtEl>
                                      </p:cBhvr>
                                    </p:animEffect>
                                    <p:anim calcmode="lin" valueType="num">
                                      <p:cBhvr>
                                        <p:cTn id="20" dur="1000" fill="hold"/>
                                        <p:tgtEl>
                                          <p:spTgt spid="4"/>
                                        </p:tgtEl>
                                        <p:attrNameLst>
                                          <p:attrName>ppt_x</p:attrName>
                                        </p:attrNameLst>
                                      </p:cBhvr>
                                      <p:tavLst>
                                        <p:tav tm="0">
                                          <p:val>
                                            <p:strVal val="#ppt_x"/>
                                          </p:val>
                                        </p:tav>
                                        <p:tav tm="100000">
                                          <p:val>
                                            <p:strVal val="#ppt_x"/>
                                          </p:val>
                                        </p:tav>
                                      </p:tavLst>
                                    </p:anim>
                                    <p:anim calcmode="lin" valueType="num">
                                      <p:cBhvr>
                                        <p:cTn id="21"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animBg="1"/>
      <p:bldP spid="4"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947</TotalTime>
  <Words>707</Words>
  <Application>Microsoft Office PowerPoint</Application>
  <PresentationFormat>Custom</PresentationFormat>
  <Paragraphs>63</Paragraphs>
  <Slides>16</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16</vt:i4>
      </vt:variant>
    </vt:vector>
  </HeadingPairs>
  <TitlesOfParts>
    <vt:vector size="23" baseType="lpstr">
      <vt:lpstr>Calibri</vt:lpstr>
      <vt:lpstr>Arial</vt:lpstr>
      <vt:lpstr>Calibri Light</vt:lpstr>
      <vt:lpstr>Times New Roman</vt:lpstr>
      <vt:lpstr>Francis</vt:lpstr>
      <vt:lpstr>BruceOldStyle BT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Freddy Bryan Farias-Arias</dc:creator>
  <cp:lastModifiedBy>office@penrallt.org</cp:lastModifiedBy>
  <cp:revision>31</cp:revision>
  <dcterms:created xsi:type="dcterms:W3CDTF">2015-05-15T10:00:35Z</dcterms:created>
  <dcterms:modified xsi:type="dcterms:W3CDTF">2017-08-03T11:33:32Z</dcterms:modified>
</cp:coreProperties>
</file>