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2" r:id="rId5"/>
    <p:sldId id="263" r:id="rId6"/>
    <p:sldId id="264" r:id="rId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318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477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8636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079500" indent="-2159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0" y="-7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F8F0B2C7-1611-486A-A764-410E27C9A9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965197-CC6E-41D0-BC37-AECAAAC92FC2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92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73BEFF4-ADB5-404C-8C7F-16A77971988C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02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1BB200E-0F70-459E-A613-A0823BE38028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12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C280797-4E21-4E3B-AC35-42371C4A4266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FA3D25-6EA9-4F35-8277-C3A2F8A4585F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5066FEB-86AF-470C-A867-54C181F11B57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5A483-85D8-46E6-A94A-F83965137F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97B61-1180-45A7-8169-2EF1C516C4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51579-C17B-4717-A3EA-6654CFF875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3ED81-6287-4FCE-8898-A059BC604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7AF9D-DEAA-47F3-A791-229FD7B7B2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2B8BC-3245-49E1-820B-D9ADFA0F19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70F92-B43C-4637-A97D-4805E53D9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6B733-5569-4935-AF45-4B023D8BD0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10DC7-969A-4B8A-922B-497A82EB5B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FFE6E-2E70-4A38-A657-11F8AC0B37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960E5-4186-4C13-ADA3-3DB08A1DAD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>
                <a:srgbClr val="FFFFFF"/>
              </a:buCl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FFFFFF"/>
              </a:buCl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CC08596-9ECC-4226-AD9F-313BDD41E4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5pPr>
      <a:lvl6pPr marL="15367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6pPr>
      <a:lvl7pPr marL="19939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7pPr>
      <a:lvl8pPr marL="24511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8pPr>
      <a:lvl9pPr marL="2908300" indent="-2159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Wingdings" charset="2"/>
        <a:defRPr sz="4400">
          <a:solidFill>
            <a:srgbClr val="FFFFFF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431800" indent="-32385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FFFFFF"/>
        </a:buClr>
        <a:buSzPct val="45000"/>
        <a:buFont typeface="Wingdings" charset="2"/>
        <a:buChar char="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ymbol" charset="2"/>
        <a:buChar char="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295400" indent="-2159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Wingdings" charset="2"/>
        <a:buChar char="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727200" indent="-2159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ymbol" charset="2"/>
        <a:buChar char="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159000" indent="-2159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6162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30734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5306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987800" indent="-2159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Wingdings" charset="2"/>
        <a:buChar char="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1.  We Christians are children</a:t>
            </a:r>
          </a:p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of God (v.1</a:t>
            </a:r>
            <a:r>
              <a:rPr lang="en-GB" sz="5400" b="1" dirty="0" smtClean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)</a:t>
            </a:r>
            <a:endParaRPr lang="en-GB" sz="5400" b="1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54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 algn="ctr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36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1.  We Christians are children</a:t>
            </a:r>
          </a:p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of God (v.1).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54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2.  This is possible because 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'Jesus Christ laid down 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his life for us' (v.16)</a:t>
            </a:r>
            <a:r>
              <a:rPr lang="ar-SA" sz="5400" b="1" dirty="0">
                <a:solidFill>
                  <a:srgbClr val="FFCC00"/>
                </a:solidFill>
                <a:cs typeface="Arial" charset="0"/>
              </a:rPr>
              <a:t>‏</a:t>
            </a:r>
            <a:endParaRPr lang="en-GB" sz="5400" b="1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54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 algn="ctr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36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1.  We Christians are children</a:t>
            </a:r>
          </a:p>
          <a:p>
            <a:pPr marL="914400" indent="-914400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of God (v.1).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54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2.  This is possible because 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'Jesus Christ laid down 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his life for us' (v.16)</a:t>
            </a:r>
            <a:r>
              <a:rPr lang="ar-SA" sz="5400" b="1" dirty="0">
                <a:solidFill>
                  <a:srgbClr val="FFCC00"/>
                </a:solidFill>
                <a:cs typeface="Arial" charset="0"/>
              </a:rPr>
              <a:t>‏</a:t>
            </a:r>
            <a:endParaRPr lang="en-GB" sz="5400" b="1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54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3.  How can we know we’re</a:t>
            </a:r>
          </a:p>
          <a:p>
            <a:pPr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5400" b="1" dirty="0">
                <a:solidFill>
                  <a:srgbClr val="FFCC00"/>
                </a:solidFill>
                <a:ea typeface="MS Mincho;MS ??" pitchFamily="17" charset="0"/>
                <a:cs typeface="MS Mincho;MS ??" pitchFamily="17" charset="0"/>
              </a:rPr>
              <a:t>     children of God?</a:t>
            </a:r>
          </a:p>
          <a:p>
            <a:pPr algn="ctr">
              <a:buClr>
                <a:srgbClr val="FFFFFF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3600" dirty="0">
              <a:solidFill>
                <a:srgbClr val="FFCC00"/>
              </a:solidFill>
              <a:ea typeface="MS Mincho;MS ??" pitchFamily="17" charset="0"/>
              <a:cs typeface="MS Mincho;MS ??" pitchFamily="17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754063" y="279400"/>
            <a:ext cx="9326562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i)  We obey God’s commands</a:t>
            </a:r>
          </a:p>
          <a:p>
            <a:pPr marL="1028700" indent="-1028700">
              <a:buFont typeface="Wingdings" charset="2"/>
              <a:buAutoNum type="romanLcParenR"/>
            </a:pPr>
            <a:endParaRPr lang="en-GB" sz="6000" b="1">
              <a:solidFill>
                <a:srgbClr val="FFC000"/>
              </a:solidFill>
            </a:endParaRPr>
          </a:p>
          <a:p>
            <a:pPr marL="1028700" indent="-1028700"/>
            <a:endParaRPr lang="en-GB" sz="6000" b="1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754063" y="279400"/>
            <a:ext cx="9326562" cy="610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i)  We obey God’s commands</a:t>
            </a:r>
          </a:p>
          <a:p>
            <a:pPr marL="1028700" indent="-1028700">
              <a:buFont typeface="Wingdings" charset="2"/>
              <a:buAutoNum type="romanLcParenR"/>
            </a:pPr>
            <a:endParaRPr lang="en-GB" sz="6000" b="1">
              <a:solidFill>
                <a:srgbClr val="FFC000"/>
              </a:solidFill>
            </a:endParaRPr>
          </a:p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ii) We love our fellow-Christians</a:t>
            </a:r>
          </a:p>
          <a:p>
            <a:pPr marL="1028700" indent="-1028700">
              <a:buFont typeface="Wingdings" charset="2"/>
              <a:buAutoNum type="romanLcParenR" startAt="2"/>
            </a:pPr>
            <a:endParaRPr lang="en-GB" sz="6000" b="1">
              <a:solidFill>
                <a:srgbClr val="FFC000"/>
              </a:solidFill>
            </a:endParaRPr>
          </a:p>
          <a:p>
            <a:pPr marL="1028700" indent="-1028700"/>
            <a:endParaRPr lang="en-GB" sz="6000" b="1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754063" y="279400"/>
            <a:ext cx="9326562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i)  We obey God’s commands</a:t>
            </a:r>
          </a:p>
          <a:p>
            <a:pPr marL="1028700" indent="-1028700">
              <a:buFont typeface="Wingdings" charset="2"/>
              <a:buAutoNum type="romanLcParenR"/>
            </a:pPr>
            <a:endParaRPr lang="en-GB" sz="6000" b="1">
              <a:solidFill>
                <a:srgbClr val="FFC000"/>
              </a:solidFill>
            </a:endParaRPr>
          </a:p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ii) We love our fellow-Christians</a:t>
            </a:r>
          </a:p>
          <a:p>
            <a:pPr marL="1028700" indent="-1028700">
              <a:buFont typeface="Wingdings" charset="2"/>
              <a:buAutoNum type="romanLcParenR" startAt="2"/>
            </a:pPr>
            <a:endParaRPr lang="en-GB" sz="6000" b="1">
              <a:solidFill>
                <a:srgbClr val="FFC000"/>
              </a:solidFill>
            </a:endParaRPr>
          </a:p>
          <a:p>
            <a:pPr marL="1028700" indent="-1028700"/>
            <a:r>
              <a:rPr lang="en-GB" sz="6000" b="1">
                <a:solidFill>
                  <a:srgbClr val="FFC000"/>
                </a:solidFill>
              </a:rPr>
              <a:t>iii) The Holy Spirit makes sure we know!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136</Words>
  <Application>Microsoft Office PowerPoint</Application>
  <PresentationFormat>Custom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Lucida Sans Unicode</vt:lpstr>
      <vt:lpstr>Wingdings</vt:lpstr>
      <vt:lpstr>Symbol</vt:lpstr>
      <vt:lpstr>Times New Roman</vt:lpstr>
      <vt:lpstr>MS Mincho;MS ??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 Borlace</dc:creator>
  <cp:lastModifiedBy>Roger Borlace</cp:lastModifiedBy>
  <cp:revision>5</cp:revision>
  <dcterms:modified xsi:type="dcterms:W3CDTF">2017-07-12T09:34:28Z</dcterms:modified>
</cp:coreProperties>
</file>