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6" r:id="rId3"/>
    <p:sldId id="258" r:id="rId4"/>
    <p:sldId id="259" r:id="rId5"/>
    <p:sldId id="260" r:id="rId6"/>
    <p:sldId id="261" r:id="rId7"/>
    <p:sldId id="263" r:id="rId8"/>
    <p:sldId id="265" r:id="rId9"/>
    <p:sldId id="267" r:id="rId10"/>
    <p:sldId id="266" r:id="rId11"/>
    <p:sldId id="268" r:id="rId12"/>
    <p:sldId id="278" r:id="rId13"/>
    <p:sldId id="269" r:id="rId14"/>
    <p:sldId id="271" r:id="rId15"/>
    <p:sldId id="270" r:id="rId16"/>
    <p:sldId id="272" r:id="rId17"/>
    <p:sldId id="273" r:id="rId18"/>
    <p:sldId id="274" r:id="rId19"/>
    <p:sldId id="276"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102"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A74354D-982E-4903-B849-6C22421E654A}" type="datetimeFigureOut">
              <a:rPr lang="en-GB"/>
              <a:pPr>
                <a:defRPr/>
              </a:pPr>
              <a:t>11/07/2017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599063-3E81-4297-ABA5-D49E55A4B9BD}" type="slidenum">
              <a:rPr lang="en-GB" altLang="en-US"/>
              <a:pPr>
                <a:defRPr/>
              </a:pPr>
              <a:t>‹#›</a:t>
            </a:fld>
            <a:endParaRPr lang="en-GB" altLang="en-US"/>
          </a:p>
        </p:txBody>
      </p:sp>
    </p:spTree>
    <p:extLst>
      <p:ext uri="{BB962C8B-B14F-4D97-AF65-F5344CB8AC3E}">
        <p14:creationId xmlns:p14="http://schemas.microsoft.com/office/powerpoint/2010/main" val="3049251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E13411C-DD7A-4D7C-8671-0300B3D7A54D}" type="datetimeFigureOut">
              <a:rPr lang="en-GB"/>
              <a:pPr>
                <a:defRPr/>
              </a:pPr>
              <a:t>11/07/2017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8EC4CAF-3B17-4E72-A840-981D8E0CD667}" type="slidenum">
              <a:rPr lang="en-GB" altLang="en-US"/>
              <a:pPr>
                <a:defRPr/>
              </a:pPr>
              <a:t>‹#›</a:t>
            </a:fld>
            <a:endParaRPr lang="en-GB" altLang="en-US"/>
          </a:p>
        </p:txBody>
      </p:sp>
    </p:spTree>
    <p:extLst>
      <p:ext uri="{BB962C8B-B14F-4D97-AF65-F5344CB8AC3E}">
        <p14:creationId xmlns:p14="http://schemas.microsoft.com/office/powerpoint/2010/main" val="78218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B871306-1473-44B8-A1AE-974E80EC0218}" type="datetimeFigureOut">
              <a:rPr lang="en-GB"/>
              <a:pPr>
                <a:defRPr/>
              </a:pPr>
              <a:t>11/07/2017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5D56C7-F88E-4392-B8EF-E569B30ACED5}" type="slidenum">
              <a:rPr lang="en-GB" altLang="en-US"/>
              <a:pPr>
                <a:defRPr/>
              </a:pPr>
              <a:t>‹#›</a:t>
            </a:fld>
            <a:endParaRPr lang="en-GB" altLang="en-US"/>
          </a:p>
        </p:txBody>
      </p:sp>
    </p:spTree>
    <p:extLst>
      <p:ext uri="{BB962C8B-B14F-4D97-AF65-F5344CB8AC3E}">
        <p14:creationId xmlns:p14="http://schemas.microsoft.com/office/powerpoint/2010/main" val="302679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0C1F7D7-5357-45A0-B939-37CF478C2953}" type="datetimeFigureOut">
              <a:rPr lang="en-GB"/>
              <a:pPr>
                <a:defRPr/>
              </a:pPr>
              <a:t>11/07/2017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A71E63-7EF7-4812-9DCE-E65FDB2B8AE9}" type="slidenum">
              <a:rPr lang="en-GB" altLang="en-US"/>
              <a:pPr>
                <a:defRPr/>
              </a:pPr>
              <a:t>‹#›</a:t>
            </a:fld>
            <a:endParaRPr lang="en-GB" altLang="en-US"/>
          </a:p>
        </p:txBody>
      </p:sp>
    </p:spTree>
    <p:extLst>
      <p:ext uri="{BB962C8B-B14F-4D97-AF65-F5344CB8AC3E}">
        <p14:creationId xmlns:p14="http://schemas.microsoft.com/office/powerpoint/2010/main" val="411509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A259750-3043-4CB9-8C30-44002029F49A}" type="datetimeFigureOut">
              <a:rPr lang="en-GB"/>
              <a:pPr>
                <a:defRPr/>
              </a:pPr>
              <a:t>11/07/2017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602F537-F8AF-4725-ADC8-9F8935B31E8B}" type="slidenum">
              <a:rPr lang="en-GB" altLang="en-US"/>
              <a:pPr>
                <a:defRPr/>
              </a:pPr>
              <a:t>‹#›</a:t>
            </a:fld>
            <a:endParaRPr lang="en-GB" altLang="en-US"/>
          </a:p>
        </p:txBody>
      </p:sp>
    </p:spTree>
    <p:extLst>
      <p:ext uri="{BB962C8B-B14F-4D97-AF65-F5344CB8AC3E}">
        <p14:creationId xmlns:p14="http://schemas.microsoft.com/office/powerpoint/2010/main" val="178475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DE48DA-2663-4021-A2D0-5C9D2C5E8487}" type="datetimeFigureOut">
              <a:rPr lang="en-GB"/>
              <a:pPr>
                <a:defRPr/>
              </a:pPr>
              <a:t>11/07/2017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793B21E-FD4E-4B24-B21B-3216C717B92F}" type="slidenum">
              <a:rPr lang="en-GB" altLang="en-US"/>
              <a:pPr>
                <a:defRPr/>
              </a:pPr>
              <a:t>‹#›</a:t>
            </a:fld>
            <a:endParaRPr lang="en-GB" altLang="en-US"/>
          </a:p>
        </p:txBody>
      </p:sp>
    </p:spTree>
    <p:extLst>
      <p:ext uri="{BB962C8B-B14F-4D97-AF65-F5344CB8AC3E}">
        <p14:creationId xmlns:p14="http://schemas.microsoft.com/office/powerpoint/2010/main" val="288080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7280D47-0BF4-4EB9-B1D7-18CB6C3DB9F1}" type="datetimeFigureOut">
              <a:rPr lang="en-GB"/>
              <a:pPr>
                <a:defRPr/>
              </a:pPr>
              <a:t>11/07/2017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8BE7071-0A4F-4CBA-A0AF-0937CF214447}" type="slidenum">
              <a:rPr lang="en-GB" altLang="en-US"/>
              <a:pPr>
                <a:defRPr/>
              </a:pPr>
              <a:t>‹#›</a:t>
            </a:fld>
            <a:endParaRPr lang="en-GB" altLang="en-US"/>
          </a:p>
        </p:txBody>
      </p:sp>
    </p:spTree>
    <p:extLst>
      <p:ext uri="{BB962C8B-B14F-4D97-AF65-F5344CB8AC3E}">
        <p14:creationId xmlns:p14="http://schemas.microsoft.com/office/powerpoint/2010/main" val="359998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B598744-2DAD-4CC0-88D9-A6A3F9429D9B}" type="datetimeFigureOut">
              <a:rPr lang="en-GB"/>
              <a:pPr>
                <a:defRPr/>
              </a:pPr>
              <a:t>11/07/2017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A4A9E57-DDBD-4B31-9549-79A8C99900CD}" type="slidenum">
              <a:rPr lang="en-GB" altLang="en-US"/>
              <a:pPr>
                <a:defRPr/>
              </a:pPr>
              <a:t>‹#›</a:t>
            </a:fld>
            <a:endParaRPr lang="en-GB" altLang="en-US"/>
          </a:p>
        </p:txBody>
      </p:sp>
    </p:spTree>
    <p:extLst>
      <p:ext uri="{BB962C8B-B14F-4D97-AF65-F5344CB8AC3E}">
        <p14:creationId xmlns:p14="http://schemas.microsoft.com/office/powerpoint/2010/main" val="316019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4228F13-7279-4CBD-9162-53EE257F5628}" type="datetimeFigureOut">
              <a:rPr lang="en-GB"/>
              <a:pPr>
                <a:defRPr/>
              </a:pPr>
              <a:t>11/07/2017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029AC6B-78B3-4751-BD8B-51CCC8CCB20E}" type="slidenum">
              <a:rPr lang="en-GB" altLang="en-US"/>
              <a:pPr>
                <a:defRPr/>
              </a:pPr>
              <a:t>‹#›</a:t>
            </a:fld>
            <a:endParaRPr lang="en-GB" altLang="en-US"/>
          </a:p>
        </p:txBody>
      </p:sp>
    </p:spTree>
    <p:extLst>
      <p:ext uri="{BB962C8B-B14F-4D97-AF65-F5344CB8AC3E}">
        <p14:creationId xmlns:p14="http://schemas.microsoft.com/office/powerpoint/2010/main" val="30988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AE1F6E-5D96-4CFC-9FEC-F80E9700A2C4}" type="datetimeFigureOut">
              <a:rPr lang="en-GB"/>
              <a:pPr>
                <a:defRPr/>
              </a:pPr>
              <a:t>11/07/2017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6D87837-C34C-41A7-99DF-99EC61B897EE}" type="slidenum">
              <a:rPr lang="en-GB" altLang="en-US"/>
              <a:pPr>
                <a:defRPr/>
              </a:pPr>
              <a:t>‹#›</a:t>
            </a:fld>
            <a:endParaRPr lang="en-GB" altLang="en-US"/>
          </a:p>
        </p:txBody>
      </p:sp>
    </p:spTree>
    <p:extLst>
      <p:ext uri="{BB962C8B-B14F-4D97-AF65-F5344CB8AC3E}">
        <p14:creationId xmlns:p14="http://schemas.microsoft.com/office/powerpoint/2010/main" val="202460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F16ED8-E8AB-4D48-A331-722857BA9B3A}" type="datetimeFigureOut">
              <a:rPr lang="en-GB"/>
              <a:pPr>
                <a:defRPr/>
              </a:pPr>
              <a:t>11/07/2017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E59E1A-D9DF-4E66-9F5D-F4D068512DF1}" type="slidenum">
              <a:rPr lang="en-GB" altLang="en-US"/>
              <a:pPr>
                <a:defRPr/>
              </a:pPr>
              <a:t>‹#›</a:t>
            </a:fld>
            <a:endParaRPr lang="en-GB" altLang="en-US"/>
          </a:p>
        </p:txBody>
      </p:sp>
    </p:spTree>
    <p:extLst>
      <p:ext uri="{BB962C8B-B14F-4D97-AF65-F5344CB8AC3E}">
        <p14:creationId xmlns:p14="http://schemas.microsoft.com/office/powerpoint/2010/main" val="14534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E6179B-9477-42D3-895E-1E8C023F1530}" type="datetimeFigureOut">
              <a:rPr lang="en-GB"/>
              <a:pPr>
                <a:defRPr/>
              </a:pPr>
              <a:t>11/07/2017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493E0AA-16FF-462F-B203-6833A35C680F}" type="slidenum">
              <a:rPr lang="en-GB" altLang="en-US"/>
              <a:pPr>
                <a:defRPr/>
              </a:pPr>
              <a:t>‹#›</a:t>
            </a:fld>
            <a:endParaRPr lang="en-GB" altLang="en-US"/>
          </a:p>
        </p:txBody>
      </p:sp>
    </p:spTree>
    <p:extLst>
      <p:ext uri="{BB962C8B-B14F-4D97-AF65-F5344CB8AC3E}">
        <p14:creationId xmlns:p14="http://schemas.microsoft.com/office/powerpoint/2010/main" val="115324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FF753B7-FEAE-4101-9AB7-11D7E4094490}" type="datetimeFigureOut">
              <a:rPr lang="en-GB"/>
              <a:pPr>
                <a:defRPr/>
              </a:pPr>
              <a:t>11/07/2017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FF026B4-EC9F-4FE4-B52A-06E20C311F9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1368425"/>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79413" y="530225"/>
            <a:ext cx="4357687"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30BBE7"/>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odel godly character?</a:t>
            </a:r>
            <a:endParaRPr lang="en-GB" altLang="en-US" sz="3200">
              <a:latin typeface="Times New Roman" pitchFamily="18" charset="0"/>
              <a:cs typeface="Times New Roman" pitchFamily="18" charset="0"/>
            </a:endParaRPr>
          </a:p>
        </p:txBody>
      </p:sp>
      <p:sp>
        <p:nvSpPr>
          <p:cNvPr id="6" name="Rectangle 5"/>
          <p:cNvSpPr>
            <a:spLocks noChangeArrowheads="1"/>
          </p:cNvSpPr>
          <p:nvPr/>
        </p:nvSpPr>
        <p:spPr bwMode="auto">
          <a:xfrm>
            <a:off x="501650" y="2541588"/>
            <a:ext cx="3354388"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57A29"/>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ake good work?</a:t>
            </a:r>
            <a:endParaRPr lang="en-GB" altLang="en-US" sz="3200">
              <a:latin typeface="Times New Roman" pitchFamily="18" charset="0"/>
              <a:cs typeface="Times New Roman" pitchFamily="18" charset="0"/>
            </a:endParaRPr>
          </a:p>
        </p:txBody>
      </p:sp>
      <p:sp>
        <p:nvSpPr>
          <p:cNvPr id="7" name="Rectangle 6"/>
          <p:cNvSpPr>
            <a:spLocks noChangeArrowheads="1"/>
          </p:cNvSpPr>
          <p:nvPr/>
        </p:nvSpPr>
        <p:spPr bwMode="auto">
          <a:xfrm>
            <a:off x="7569200" y="731838"/>
            <a:ext cx="45212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835490"/>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inister grace and love?</a:t>
            </a:r>
            <a:endParaRPr lang="en-GB" altLang="en-US" sz="3200">
              <a:latin typeface="Times New Roman" pitchFamily="18" charset="0"/>
              <a:cs typeface="Times New Roman" pitchFamily="18" charset="0"/>
            </a:endParaRPr>
          </a:p>
        </p:txBody>
      </p:sp>
      <p:sp>
        <p:nvSpPr>
          <p:cNvPr id="9" name="Rectangle 8"/>
          <p:cNvSpPr>
            <a:spLocks noChangeArrowheads="1"/>
          </p:cNvSpPr>
          <p:nvPr/>
        </p:nvSpPr>
        <p:spPr bwMode="auto">
          <a:xfrm>
            <a:off x="196850" y="4760913"/>
            <a:ext cx="696912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000000"/>
                </a:solidFill>
                <a:latin typeface="Times New Roman" pitchFamily="18" charset="0"/>
                <a:cs typeface="Times New Roman" pitchFamily="18" charset="0"/>
              </a:rPr>
              <a:t>Be a </a:t>
            </a:r>
            <a:r>
              <a:rPr lang="en-GB" altLang="en-US" sz="3200" b="1">
                <a:solidFill>
                  <a:srgbClr val="D03232"/>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outhpiece for truth and justice?</a:t>
            </a:r>
            <a:endParaRPr lang="en-GB" altLang="en-US" sz="3200">
              <a:latin typeface="Times New Roman" pitchFamily="18" charset="0"/>
              <a:cs typeface="Times New Roman" pitchFamily="18" charset="0"/>
            </a:endParaRPr>
          </a:p>
        </p:txBody>
      </p:sp>
      <p:sp>
        <p:nvSpPr>
          <p:cNvPr id="2" name="Rectangle 1"/>
          <p:cNvSpPr>
            <a:spLocks noChangeArrowheads="1"/>
          </p:cNvSpPr>
          <p:nvPr/>
        </p:nvSpPr>
        <p:spPr bwMode="auto">
          <a:xfrm>
            <a:off x="8893175" y="2811463"/>
            <a:ext cx="29003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DD588A"/>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ould culture?</a:t>
            </a:r>
            <a:endParaRPr lang="en-GB" altLang="en-US" sz="3200">
              <a:latin typeface="Times New Roman" pitchFamily="18" charset="0"/>
              <a:cs typeface="Times New Roman" pitchFamily="18" charset="0"/>
            </a:endParaRPr>
          </a:p>
        </p:txBody>
      </p:sp>
      <p:sp>
        <p:nvSpPr>
          <p:cNvPr id="3" name="Rectangle 2"/>
          <p:cNvSpPr>
            <a:spLocks noChangeArrowheads="1"/>
          </p:cNvSpPr>
          <p:nvPr/>
        </p:nvSpPr>
        <p:spPr bwMode="auto">
          <a:xfrm>
            <a:off x="6022975" y="5888038"/>
            <a:ext cx="5411788"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000000"/>
                </a:solidFill>
                <a:latin typeface="Times New Roman" pitchFamily="18" charset="0"/>
                <a:cs typeface="Times New Roman" pitchFamily="18" charset="0"/>
              </a:rPr>
              <a:t>Be a </a:t>
            </a:r>
            <a:r>
              <a:rPr lang="en-GB" altLang="en-US" sz="3200" b="1">
                <a:solidFill>
                  <a:srgbClr val="41AE49"/>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essenger of the gospel?</a:t>
            </a:r>
            <a:endParaRPr lang="en-GB" alt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49275" y="433388"/>
            <a:ext cx="10901363" cy="190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3600" b="1" i="1">
                <a:latin typeface="Times New Roman" pitchFamily="18" charset="0"/>
                <a:cs typeface="Times New Roman" pitchFamily="18" charset="0"/>
              </a:rPr>
              <a:t>Ecclesiastes 7:20 </a:t>
            </a:r>
            <a:r>
              <a:rPr lang="en-GB" altLang="en-US" sz="3600">
                <a:latin typeface="Times New Roman" pitchFamily="18" charset="0"/>
                <a:cs typeface="Times New Roman" pitchFamily="18" charset="0"/>
              </a:rPr>
              <a:t>says; </a:t>
            </a:r>
          </a:p>
          <a:p>
            <a:pPr algn="just" eaLnBrk="1" hangingPunct="1">
              <a:lnSpc>
                <a:spcPct val="100000"/>
              </a:lnSpc>
              <a:spcBef>
                <a:spcPts val="1200"/>
              </a:spcBef>
              <a:buFontTx/>
              <a:buNone/>
            </a:pPr>
            <a:r>
              <a:rPr lang="en-GB" altLang="en-US" sz="3600">
                <a:latin typeface="Times New Roman" pitchFamily="18" charset="0"/>
                <a:cs typeface="Times New Roman" pitchFamily="18" charset="0"/>
              </a:rPr>
              <a:t>“Indeed, there is no one on earth who is righteous, no one who does what is right and never sins.”</a:t>
            </a:r>
          </a:p>
        </p:txBody>
      </p:sp>
      <p:sp>
        <p:nvSpPr>
          <p:cNvPr id="3" name="Rectangle 2"/>
          <p:cNvSpPr>
            <a:spLocks noChangeArrowheads="1"/>
          </p:cNvSpPr>
          <p:nvPr/>
        </p:nvSpPr>
        <p:spPr bwMode="auto">
          <a:xfrm>
            <a:off x="723900" y="2697163"/>
            <a:ext cx="10552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000" b="1">
                <a:solidFill>
                  <a:schemeClr val="bg1"/>
                </a:solidFill>
                <a:latin typeface="Times New Roman" pitchFamily="18" charset="0"/>
                <a:cs typeface="Times New Roman" pitchFamily="18" charset="0"/>
              </a:rPr>
              <a:t>“Christ Jesus came into the world to save sinners” </a:t>
            </a:r>
            <a:r>
              <a:rPr lang="en-GB" altLang="en-US" sz="3600" i="1">
                <a:solidFill>
                  <a:schemeClr val="bg1"/>
                </a:solidFill>
                <a:latin typeface="Times New Roman" pitchFamily="18" charset="0"/>
                <a:cs typeface="Times New Roman" pitchFamily="18" charset="0"/>
              </a:rPr>
              <a:t> </a:t>
            </a:r>
            <a:r>
              <a:rPr lang="en-GB" altLang="en-US" sz="3600" b="1" i="1">
                <a:solidFill>
                  <a:schemeClr val="bg1"/>
                </a:solidFill>
                <a:latin typeface="Times New Roman" pitchFamily="18" charset="0"/>
                <a:cs typeface="Times New Roman" pitchFamily="18" charset="0"/>
              </a:rPr>
              <a:t>1 Timothy 1:15 (NIV)</a:t>
            </a:r>
            <a:endParaRPr lang="en-GB" altLang="en-US" sz="3600" i="1">
              <a:solidFill>
                <a:schemeClr val="bg1"/>
              </a:solidFill>
              <a:latin typeface="Times New Roman" pitchFamily="18" charset="0"/>
              <a:cs typeface="Times New Roman" pitchFamily="18" charset="0"/>
            </a:endParaRPr>
          </a:p>
        </p:txBody>
      </p:sp>
      <p:sp>
        <p:nvSpPr>
          <p:cNvPr id="4" name="Rectangle 3"/>
          <p:cNvSpPr>
            <a:spLocks noChangeArrowheads="1"/>
          </p:cNvSpPr>
          <p:nvPr/>
        </p:nvSpPr>
        <p:spPr bwMode="auto">
          <a:xfrm>
            <a:off x="723900" y="4408488"/>
            <a:ext cx="10382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3600">
                <a:latin typeface="Times New Roman" pitchFamily="18" charset="0"/>
                <a:cs typeface="Times New Roman" pitchFamily="18" charset="0"/>
              </a:rPr>
              <a:t>The Bible promises “for, “Everyone who calls on the </a:t>
            </a:r>
            <a:r>
              <a:rPr lang="en-GB" altLang="en-US" sz="3600" b="1">
                <a:solidFill>
                  <a:srgbClr val="FF0000"/>
                </a:solidFill>
                <a:latin typeface="Times New Roman" pitchFamily="18" charset="0"/>
                <a:cs typeface="Times New Roman" pitchFamily="18" charset="0"/>
              </a:rPr>
              <a:t>name</a:t>
            </a:r>
            <a:r>
              <a:rPr lang="en-GB" altLang="en-US" sz="3600">
                <a:latin typeface="Times New Roman" pitchFamily="18" charset="0"/>
                <a:cs typeface="Times New Roman" pitchFamily="18" charset="0"/>
              </a:rPr>
              <a:t> of the Lord will be saved.”</a:t>
            </a:r>
            <a:r>
              <a:rPr lang="en-GB" altLang="en-US" sz="3600" baseline="30000">
                <a:latin typeface="Times New Roman" pitchFamily="18" charset="0"/>
                <a:cs typeface="Times New Roman" pitchFamily="18" charset="0"/>
              </a:rPr>
              <a:t> </a:t>
            </a:r>
            <a:r>
              <a:rPr lang="en-GB" altLang="en-US" sz="3600" b="1" i="1">
                <a:latin typeface="Times New Roman" pitchFamily="18" charset="0"/>
                <a:cs typeface="Times New Roman" pitchFamily="18" charset="0"/>
              </a:rPr>
              <a:t>Romans 10:13 (NIV)</a:t>
            </a:r>
            <a:endParaRPr lang="en-GB" altLang="en-US" sz="3600" i="1">
              <a:latin typeface="Times New Roman" pitchFamily="18" charset="0"/>
              <a:cs typeface="Times New Roman" pitchFamily="18" charset="0"/>
            </a:endParaRPr>
          </a:p>
        </p:txBody>
      </p:sp>
      <p:sp>
        <p:nvSpPr>
          <p:cNvPr id="5" name="Rectangle 4"/>
          <p:cNvSpPr>
            <a:spLocks noChangeArrowheads="1"/>
          </p:cNvSpPr>
          <p:nvPr/>
        </p:nvSpPr>
        <p:spPr bwMode="auto">
          <a:xfrm>
            <a:off x="1625600" y="5965825"/>
            <a:ext cx="8580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The Colossians and (we) received him as JESUS</a:t>
            </a:r>
            <a:endParaRPr lang="en-GB" altLang="en-US" sz="32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87350" y="206375"/>
            <a:ext cx="1026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c) The Colossians and (we) received Him as LORD </a:t>
            </a:r>
            <a:endParaRPr lang="en-GB" altLang="en-US" sz="3600">
              <a:solidFill>
                <a:schemeClr val="bg1"/>
              </a:solidFill>
              <a:latin typeface="Times New Roman" pitchFamily="18" charset="0"/>
              <a:cs typeface="Times New Roman" pitchFamily="18" charset="0"/>
            </a:endParaRPr>
          </a:p>
        </p:txBody>
      </p:sp>
      <p:sp>
        <p:nvSpPr>
          <p:cNvPr id="11" name="Rectangle 10"/>
          <p:cNvSpPr>
            <a:spLocks noChangeArrowheads="1"/>
          </p:cNvSpPr>
          <p:nvPr/>
        </p:nvSpPr>
        <p:spPr bwMode="auto">
          <a:xfrm>
            <a:off x="387350" y="1905000"/>
            <a:ext cx="10993438" cy="280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400">
                <a:latin typeface="Times New Roman" pitchFamily="18" charset="0"/>
                <a:cs typeface="Times New Roman" pitchFamily="18" charset="0"/>
              </a:rPr>
              <a:t>The word </a:t>
            </a:r>
            <a:r>
              <a:rPr lang="en-GB" altLang="en-US" sz="4400" b="1">
                <a:solidFill>
                  <a:srgbClr val="FF0000"/>
                </a:solidFill>
                <a:latin typeface="Times New Roman" pitchFamily="18" charset="0"/>
                <a:cs typeface="Times New Roman" pitchFamily="18" charset="0"/>
              </a:rPr>
              <a:t>“Lord” </a:t>
            </a:r>
            <a:r>
              <a:rPr lang="en-GB" altLang="en-US" sz="4400">
                <a:latin typeface="Times New Roman" pitchFamily="18" charset="0"/>
                <a:cs typeface="Times New Roman" pitchFamily="18" charset="0"/>
              </a:rPr>
              <a:t>refers to His deity. In the Old Testament this is the personal covenant name of God. This name describes His absolutely sovereignty as the creator of the universe.</a:t>
            </a:r>
            <a:endParaRPr lang="en-GB" altLang="en-US" sz="4400"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727075" y="360363"/>
            <a:ext cx="10945813" cy="6124575"/>
          </a:xfrm>
          <a:prstGeom prst="rect">
            <a:avLst/>
          </a:prstGeom>
          <a:solidFill>
            <a:schemeClr val="bg1"/>
          </a:solidFill>
        </p:spPr>
        <p:txBody>
          <a:bodyPr>
            <a:spAutoFit/>
          </a:bodyPr>
          <a:lstStyle/>
          <a:p>
            <a:pPr eaLnBrk="1" fontAlgn="auto" hangingPunct="1">
              <a:spcBef>
                <a:spcPts val="0"/>
              </a:spcBef>
              <a:spcAft>
                <a:spcPts val="0"/>
              </a:spcAft>
              <a:defRPr/>
            </a:pPr>
            <a:r>
              <a:rPr lang="en-GB" sz="3200" b="1" dirty="0">
                <a:latin typeface="Times New Roman" panose="02020603050405020304" pitchFamily="18" charset="0"/>
                <a:cs typeface="Times New Roman" panose="02020603050405020304" pitchFamily="18" charset="0"/>
              </a:rPr>
              <a:t>Psalm 19:7-11 (NIV)</a:t>
            </a:r>
            <a:endParaRPr lang="en-GB" sz="3200" dirty="0">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r>
              <a:rPr lang="en-GB" sz="3600" dirty="0">
                <a:latin typeface="Times New Roman" panose="02020603050405020304" pitchFamily="18" charset="0"/>
                <a:cs typeface="Times New Roman" panose="02020603050405020304" pitchFamily="18" charset="0"/>
              </a:rPr>
              <a:t>The law of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is perfect, refreshing the soul.</a:t>
            </a:r>
            <a:br>
              <a:rPr lang="en-GB" sz="3600" dirty="0">
                <a:latin typeface="Times New Roman" panose="02020603050405020304" pitchFamily="18" charset="0"/>
                <a:cs typeface="Times New Roman" panose="02020603050405020304" pitchFamily="18" charset="0"/>
              </a:rPr>
            </a:br>
            <a:r>
              <a:rPr lang="en-GB" sz="3600" dirty="0">
                <a:latin typeface="Times New Roman" panose="02020603050405020304" pitchFamily="18" charset="0"/>
                <a:cs typeface="Times New Roman" panose="02020603050405020304" pitchFamily="18" charset="0"/>
              </a:rPr>
              <a:t>The statutes of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are trustworthy, making wise the simple. </a:t>
            </a:r>
            <a:r>
              <a:rPr lang="en-GB" sz="3600" baseline="30000" dirty="0">
                <a:latin typeface="Times New Roman" panose="02020603050405020304" pitchFamily="18" charset="0"/>
                <a:cs typeface="Times New Roman" panose="02020603050405020304" pitchFamily="18" charset="0"/>
              </a:rPr>
              <a:t>8 </a:t>
            </a:r>
            <a:r>
              <a:rPr lang="en-GB" sz="3600" dirty="0">
                <a:latin typeface="Times New Roman" panose="02020603050405020304" pitchFamily="18" charset="0"/>
                <a:cs typeface="Times New Roman" panose="02020603050405020304" pitchFamily="18" charset="0"/>
              </a:rPr>
              <a:t>The precepts of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are right, giving joy to the heart. The commands of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are radiant, giving light to the eyes. </a:t>
            </a:r>
            <a:r>
              <a:rPr lang="en-GB" sz="3600" baseline="30000" dirty="0">
                <a:latin typeface="Times New Roman" panose="02020603050405020304" pitchFamily="18" charset="0"/>
                <a:cs typeface="Times New Roman" panose="02020603050405020304" pitchFamily="18" charset="0"/>
              </a:rPr>
              <a:t>9 </a:t>
            </a:r>
            <a:r>
              <a:rPr lang="en-GB" sz="3600" dirty="0">
                <a:latin typeface="Times New Roman" panose="02020603050405020304" pitchFamily="18" charset="0"/>
                <a:cs typeface="Times New Roman" panose="02020603050405020304" pitchFamily="18" charset="0"/>
              </a:rPr>
              <a:t>The fear of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is pure, enduring forever. The decrees of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are firm, and all of them are righteous. </a:t>
            </a:r>
            <a:r>
              <a:rPr lang="en-GB" sz="3600" baseline="30000" dirty="0">
                <a:latin typeface="Times New Roman" panose="02020603050405020304" pitchFamily="18" charset="0"/>
                <a:cs typeface="Times New Roman" panose="02020603050405020304" pitchFamily="18" charset="0"/>
              </a:rPr>
              <a:t>10 </a:t>
            </a:r>
            <a:r>
              <a:rPr lang="en-GB" sz="3600" dirty="0">
                <a:latin typeface="Times New Roman" panose="02020603050405020304" pitchFamily="18" charset="0"/>
                <a:cs typeface="Times New Roman" panose="02020603050405020304" pitchFamily="18" charset="0"/>
              </a:rPr>
              <a:t>They are more precious than gold, than much pure gold; they are sweeter than honey, than honey from the honeycomb. </a:t>
            </a:r>
            <a:r>
              <a:rPr lang="en-GB" sz="3600" baseline="30000" dirty="0">
                <a:latin typeface="Times New Roman" panose="02020603050405020304" pitchFamily="18" charset="0"/>
                <a:cs typeface="Times New Roman" panose="02020603050405020304" pitchFamily="18" charset="0"/>
              </a:rPr>
              <a:t>11 </a:t>
            </a:r>
            <a:r>
              <a:rPr lang="en-GB" sz="3600" dirty="0">
                <a:latin typeface="Times New Roman" panose="02020603050405020304" pitchFamily="18" charset="0"/>
                <a:cs typeface="Times New Roman" panose="02020603050405020304" pitchFamily="18" charset="0"/>
              </a:rPr>
              <a:t>By them your servant is warned; in keeping them there is great reward.</a:t>
            </a:r>
            <a:endParaRPr lang="en-GB"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942975" y="2005013"/>
            <a:ext cx="10228263"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400">
                <a:latin typeface="Times New Roman" pitchFamily="18" charset="0"/>
                <a:cs typeface="Times New Roman" pitchFamily="18" charset="0"/>
              </a:rPr>
              <a:t>We received Christ Jesus the LORD. We must continue with Jesus alone, as He is revealed in His Word.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98438" y="250825"/>
            <a:ext cx="1141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II. The expressions of our Commitment to Jesus Christ the Lord</a:t>
            </a:r>
            <a:endParaRPr lang="en-GB" altLang="en-US" sz="32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198438" y="954088"/>
            <a:ext cx="77803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 typeface="Calibri Light" pitchFamily="34" charset="0"/>
              <a:buAutoNum type="alphaLcParenR"/>
            </a:pPr>
            <a:r>
              <a:rPr lang="en-GB" altLang="en-US" sz="3200" b="1">
                <a:solidFill>
                  <a:schemeClr val="bg1"/>
                </a:solidFill>
                <a:latin typeface="Times New Roman" pitchFamily="18" charset="0"/>
                <a:cs typeface="Times New Roman" pitchFamily="18" charset="0"/>
              </a:rPr>
              <a:t> The first metaphor is in the word WALK</a:t>
            </a:r>
          </a:p>
        </p:txBody>
      </p:sp>
      <p:sp>
        <p:nvSpPr>
          <p:cNvPr id="5" name="Rectangle 4"/>
          <p:cNvSpPr>
            <a:spLocks noChangeArrowheads="1"/>
          </p:cNvSpPr>
          <p:nvPr/>
        </p:nvSpPr>
        <p:spPr bwMode="auto">
          <a:xfrm>
            <a:off x="827088" y="1582738"/>
            <a:ext cx="10156825"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a:latin typeface="Times New Roman" pitchFamily="18" charset="0"/>
                <a:cs typeface="Times New Roman" pitchFamily="18" charset="0"/>
              </a:rPr>
              <a:t>“</a:t>
            </a:r>
            <a:r>
              <a:rPr lang="en-GB" altLang="en-US" sz="3200">
                <a:latin typeface="Times New Roman" pitchFamily="18" charset="0"/>
                <a:cs typeface="Times New Roman" pitchFamily="18" charset="0"/>
              </a:rPr>
              <a:t>I, therefore, the prisoner of the Lord, beseech you to WALK worthy of the calling with which you were called” </a:t>
            </a:r>
            <a:r>
              <a:rPr lang="en-GB" altLang="en-US" sz="3200" b="1">
                <a:latin typeface="Times New Roman" pitchFamily="18" charset="0"/>
                <a:cs typeface="Times New Roman" pitchFamily="18" charset="0"/>
              </a:rPr>
              <a:t>Ephesians 4:1 (NKJV)</a:t>
            </a:r>
            <a:endParaRPr lang="en-GB" altLang="en-US" sz="3200">
              <a:latin typeface="Times New Roman" pitchFamily="18" charset="0"/>
              <a:cs typeface="Times New Roman" pitchFamily="18" charset="0"/>
            </a:endParaRPr>
          </a:p>
        </p:txBody>
      </p:sp>
      <p:sp>
        <p:nvSpPr>
          <p:cNvPr id="6" name="Rectangle 5"/>
          <p:cNvSpPr>
            <a:spLocks noChangeArrowheads="1"/>
          </p:cNvSpPr>
          <p:nvPr/>
        </p:nvSpPr>
        <p:spPr bwMode="auto">
          <a:xfrm>
            <a:off x="1243013" y="5427663"/>
            <a:ext cx="9326562"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3200">
                <a:latin typeface="Times New Roman" pitchFamily="18" charset="0"/>
                <a:cs typeface="Times New Roman" pitchFamily="18" charset="0"/>
              </a:rPr>
              <a:t>“And WALK in love, as Christ also has loved us and given Himself for us,…” </a:t>
            </a:r>
            <a:r>
              <a:rPr lang="en-GB" altLang="en-US" sz="3200" b="1">
                <a:latin typeface="Times New Roman" pitchFamily="18" charset="0"/>
                <a:cs typeface="Times New Roman" pitchFamily="18" charset="0"/>
              </a:rPr>
              <a:t>Ephesians 5:2 (NKJV)</a:t>
            </a:r>
            <a:endParaRPr lang="en-GB" altLang="en-US" sz="3200">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963" y="3352800"/>
            <a:ext cx="5078412"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118350" y="3657600"/>
            <a:ext cx="3082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WALK in Him</a:t>
            </a:r>
            <a:endParaRPr lang="en-GB" altLang="en-US" sz="36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animBg="1"/>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23863" y="171450"/>
            <a:ext cx="7089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b) The second metaphor is “ROOTED”</a:t>
            </a:r>
            <a:endParaRPr lang="en-GB" altLang="en-US" sz="3200">
              <a:solidFill>
                <a:schemeClr val="bg1"/>
              </a:solidFill>
              <a:latin typeface="Times New Roman" pitchFamily="18" charset="0"/>
              <a:cs typeface="Times New Roman" pitchFamily="18" charset="0"/>
            </a:endParaRPr>
          </a:p>
        </p:txBody>
      </p:sp>
      <p:sp>
        <p:nvSpPr>
          <p:cNvPr id="5" name="Rectangle 4"/>
          <p:cNvSpPr>
            <a:spLocks noChangeArrowheads="1"/>
          </p:cNvSpPr>
          <p:nvPr/>
        </p:nvSpPr>
        <p:spPr bwMode="auto">
          <a:xfrm>
            <a:off x="555625" y="1855788"/>
            <a:ext cx="6824663" cy="3816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3200" b="1" i="1">
                <a:solidFill>
                  <a:srgbClr val="FF0000"/>
                </a:solidFill>
                <a:latin typeface="Times New Roman" pitchFamily="18" charset="0"/>
                <a:cs typeface="Times New Roman" pitchFamily="18" charset="0"/>
              </a:rPr>
              <a:t>Psalm 1:3 (NIV)</a:t>
            </a:r>
          </a:p>
          <a:p>
            <a:pPr algn="just" eaLnBrk="1" hangingPunct="1">
              <a:lnSpc>
                <a:spcPct val="100000"/>
              </a:lnSpc>
              <a:spcBef>
                <a:spcPts val="1200"/>
              </a:spcBef>
              <a:buFontTx/>
              <a:buNone/>
            </a:pPr>
            <a:r>
              <a:rPr lang="en-GB" altLang="en-US" sz="4000">
                <a:latin typeface="Times New Roman" pitchFamily="18" charset="0"/>
                <a:cs typeface="Times New Roman" pitchFamily="18" charset="0"/>
              </a:rPr>
              <a:t>That person is like a tree planted by streams of water, which yields its fruit in season and whose leaf does not wither—whatever they do prospers.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1136650"/>
            <a:ext cx="3810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660650" y="965200"/>
            <a:ext cx="6981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Building under construction</a:t>
            </a:r>
          </a:p>
        </p:txBody>
      </p:sp>
      <p:sp>
        <p:nvSpPr>
          <p:cNvPr id="3" name="Rectangle 2"/>
          <p:cNvSpPr>
            <a:spLocks noChangeArrowheads="1"/>
          </p:cNvSpPr>
          <p:nvPr/>
        </p:nvSpPr>
        <p:spPr bwMode="auto">
          <a:xfrm>
            <a:off x="188913" y="190500"/>
            <a:ext cx="10336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3200" b="1">
                <a:solidFill>
                  <a:schemeClr val="bg1"/>
                </a:solidFill>
                <a:latin typeface="Times New Roman" pitchFamily="18" charset="0"/>
                <a:cs typeface="Times New Roman" pitchFamily="18" charset="0"/>
              </a:rPr>
              <a:t>c) The next metaphor is “You are being built up in Him”</a:t>
            </a:r>
            <a:endParaRPr lang="en-GB" altLang="en-US" sz="320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913" y="1997075"/>
            <a:ext cx="58420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886075" y="6065838"/>
            <a:ext cx="6035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000" b="1">
                <a:solidFill>
                  <a:schemeClr val="bg1"/>
                </a:solidFill>
                <a:latin typeface="Times New Roman" pitchFamily="18" charset="0"/>
                <a:cs typeface="Times New Roman" pitchFamily="18" charset="0"/>
              </a:rPr>
              <a:t>This is an ongoing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88913" y="190500"/>
            <a:ext cx="5105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d) “Established” in the faith</a:t>
            </a:r>
            <a:endParaRPr lang="en-GB" altLang="en-US" sz="3200">
              <a:solidFill>
                <a:schemeClr val="bg1"/>
              </a:solidFill>
              <a:latin typeface="Times New Roman" pitchFamily="18" charset="0"/>
              <a:cs typeface="Times New Roman" pitchFamily="18" charset="0"/>
            </a:endParaRPr>
          </a:p>
        </p:txBody>
      </p:sp>
      <p:sp>
        <p:nvSpPr>
          <p:cNvPr id="5" name="Rectangle 4"/>
          <p:cNvSpPr>
            <a:spLocks noChangeArrowheads="1"/>
          </p:cNvSpPr>
          <p:nvPr/>
        </p:nvSpPr>
        <p:spPr bwMode="auto">
          <a:xfrm>
            <a:off x="561975" y="2952750"/>
            <a:ext cx="10396538" cy="332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000" baseline="30000">
                <a:latin typeface="Times New Roman" pitchFamily="18" charset="0"/>
                <a:cs typeface="Times New Roman" pitchFamily="18" charset="0"/>
              </a:rPr>
              <a:t>8 </a:t>
            </a:r>
            <a:r>
              <a:rPr lang="en-GB" altLang="en-US" sz="4000">
                <a:latin typeface="Times New Roman" pitchFamily="18" charset="0"/>
                <a:cs typeface="Times New Roman" pitchFamily="18" charset="0"/>
              </a:rPr>
              <a:t>For it is by grace you have been saved, </a:t>
            </a:r>
            <a:r>
              <a:rPr lang="en-GB" altLang="en-US" sz="4000" b="1">
                <a:solidFill>
                  <a:srgbClr val="FF0000"/>
                </a:solidFill>
                <a:latin typeface="Times New Roman" pitchFamily="18" charset="0"/>
                <a:cs typeface="Times New Roman" pitchFamily="18" charset="0"/>
              </a:rPr>
              <a:t>through faith</a:t>
            </a:r>
            <a:r>
              <a:rPr lang="en-GB" altLang="en-US" sz="4000">
                <a:latin typeface="Times New Roman" pitchFamily="18" charset="0"/>
                <a:cs typeface="Times New Roman" pitchFamily="18" charset="0"/>
              </a:rPr>
              <a:t>—and this is not from yourselves, it is the gift of God— </a:t>
            </a:r>
            <a:r>
              <a:rPr lang="en-GB" altLang="en-US" sz="4000" baseline="30000">
                <a:latin typeface="Times New Roman" pitchFamily="18" charset="0"/>
                <a:cs typeface="Times New Roman" pitchFamily="18" charset="0"/>
              </a:rPr>
              <a:t>9 </a:t>
            </a:r>
            <a:r>
              <a:rPr lang="en-GB" altLang="en-US" sz="4000">
                <a:latin typeface="Times New Roman" pitchFamily="18" charset="0"/>
                <a:cs typeface="Times New Roman" pitchFamily="18" charset="0"/>
              </a:rPr>
              <a:t>not by works, so that no one can boast. </a:t>
            </a:r>
          </a:p>
          <a:p>
            <a:pPr algn="just" eaLnBrk="1" hangingPunct="1">
              <a:lnSpc>
                <a:spcPct val="100000"/>
              </a:lnSpc>
              <a:spcBef>
                <a:spcPts val="1200"/>
              </a:spcBef>
              <a:buFontTx/>
              <a:buNone/>
            </a:pPr>
            <a:r>
              <a:rPr lang="en-GB" altLang="en-US" sz="4000" b="1" i="1">
                <a:latin typeface="Times New Roman" pitchFamily="18" charset="0"/>
                <a:cs typeface="Times New Roman" pitchFamily="18" charset="0"/>
              </a:rPr>
              <a:t>Ephesians 2:8-9 (NIV)</a:t>
            </a:r>
            <a:endParaRPr lang="en-GB" altLang="en-US" sz="4000" i="1">
              <a:latin typeface="Times New Roman" pitchFamily="18" charset="0"/>
              <a:cs typeface="Times New Roman" pitchFamily="18" charset="0"/>
            </a:endParaRPr>
          </a:p>
        </p:txBody>
      </p:sp>
      <p:sp>
        <p:nvSpPr>
          <p:cNvPr id="7" name="Rectangle 6"/>
          <p:cNvSpPr>
            <a:spLocks noChangeArrowheads="1"/>
          </p:cNvSpPr>
          <p:nvPr/>
        </p:nvSpPr>
        <p:spPr bwMode="auto">
          <a:xfrm>
            <a:off x="561975" y="1325563"/>
            <a:ext cx="26511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a:solidFill>
                  <a:srgbClr val="FF0000"/>
                </a:solidFill>
                <a:latin typeface="Times New Roman" pitchFamily="18" charset="0"/>
                <a:cs typeface="Times New Roman" pitchFamily="18" charset="0"/>
              </a:rPr>
              <a:t>“Establish” </a:t>
            </a:r>
            <a:endParaRPr lang="en-GB" altLang="en-US" sz="4000">
              <a:solidFill>
                <a:srgbClr val="FF0000"/>
              </a:solidFill>
            </a:endParaRPr>
          </a:p>
        </p:txBody>
      </p:sp>
      <p:sp>
        <p:nvSpPr>
          <p:cNvPr id="8" name="Rectangle 7"/>
          <p:cNvSpPr>
            <a:spLocks noChangeArrowheads="1"/>
          </p:cNvSpPr>
          <p:nvPr/>
        </p:nvSpPr>
        <p:spPr bwMode="auto">
          <a:xfrm>
            <a:off x="3394075" y="1301750"/>
            <a:ext cx="57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5400" b="1">
                <a:solidFill>
                  <a:schemeClr val="bg1"/>
                </a:solidFill>
                <a:latin typeface="Times New Roman" pitchFamily="18" charset="0"/>
                <a:cs typeface="Times New Roman" pitchFamily="18" charset="0"/>
              </a:rPr>
              <a:t>=</a:t>
            </a:r>
            <a:endParaRPr lang="en-GB" altLang="en-US" sz="5400" b="1">
              <a:solidFill>
                <a:schemeClr val="bg1"/>
              </a:solidFill>
            </a:endParaRPr>
          </a:p>
        </p:txBody>
      </p:sp>
      <p:sp>
        <p:nvSpPr>
          <p:cNvPr id="9" name="Rectangle 8"/>
          <p:cNvSpPr>
            <a:spLocks noChangeArrowheads="1"/>
          </p:cNvSpPr>
          <p:nvPr/>
        </p:nvSpPr>
        <p:spPr bwMode="auto">
          <a:xfrm>
            <a:off x="4306888" y="1477963"/>
            <a:ext cx="77660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latin typeface="Times New Roman" pitchFamily="18" charset="0"/>
                <a:cs typeface="Times New Roman" pitchFamily="18" charset="0"/>
              </a:rPr>
              <a:t>“to confirm, guarantee, or make irrevocable.” </a:t>
            </a:r>
            <a:endParaRPr lang="en-GB"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88913" y="190500"/>
            <a:ext cx="6716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e) “Overflowing” river of ‘Gratitude’</a:t>
            </a:r>
          </a:p>
        </p:txBody>
      </p:sp>
      <p:sp>
        <p:nvSpPr>
          <p:cNvPr id="5" name="Rectangle 4"/>
          <p:cNvSpPr>
            <a:spLocks noChangeArrowheads="1"/>
          </p:cNvSpPr>
          <p:nvPr/>
        </p:nvSpPr>
        <p:spPr bwMode="auto">
          <a:xfrm>
            <a:off x="679450" y="4937125"/>
            <a:ext cx="10926763" cy="184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The distinguishing mark of the true church is an abounding and overflowing gratitude… “Thanksgiving is the end of all human conduct, whether observed in words or works.”</a:t>
            </a:r>
          </a:p>
          <a:p>
            <a:pPr eaLnBrk="1" hangingPunct="1">
              <a:lnSpc>
                <a:spcPct val="100000"/>
              </a:lnSpc>
              <a:spcBef>
                <a:spcPct val="0"/>
              </a:spcBef>
              <a:buFontTx/>
              <a:buNone/>
            </a:pPr>
            <a:r>
              <a:rPr lang="en-GB" altLang="en-US" sz="1800" b="1">
                <a:solidFill>
                  <a:srgbClr val="0033CC"/>
                </a:solidFill>
                <a:latin typeface="Times New Roman" pitchFamily="18" charset="0"/>
                <a:cs typeface="Times New Roman" pitchFamily="18" charset="0"/>
              </a:rPr>
              <a:t>J. B. Lightfoot</a:t>
            </a:r>
          </a:p>
        </p:txBody>
      </p:sp>
      <p:sp>
        <p:nvSpPr>
          <p:cNvPr id="2" name="Rectangle 1"/>
          <p:cNvSpPr>
            <a:spLocks noChangeArrowheads="1"/>
          </p:cNvSpPr>
          <p:nvPr/>
        </p:nvSpPr>
        <p:spPr bwMode="auto">
          <a:xfrm>
            <a:off x="2286000" y="903288"/>
            <a:ext cx="7713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rgbClr val="FFFF00"/>
                </a:solidFill>
                <a:latin typeface="Times New Roman" pitchFamily="18" charset="0"/>
                <a:cs typeface="Times New Roman" pitchFamily="18" charset="0"/>
              </a:rPr>
              <a:t>“Overflowing with thankfulness,” </a:t>
            </a:r>
            <a:endParaRPr lang="en-GB" altLang="en-US" sz="4000" b="1">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1611313"/>
            <a:ext cx="5684838"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790950" y="233363"/>
            <a:ext cx="4103688"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000" b="1">
                <a:solidFill>
                  <a:schemeClr val="bg1"/>
                </a:solidFill>
                <a:latin typeface="Times New Roman" pitchFamily="18" charset="0"/>
                <a:cs typeface="Calibri" pitchFamily="34" charset="0"/>
              </a:rPr>
              <a:t>The Journey is on</a:t>
            </a:r>
            <a:endParaRPr lang="en-GB" altLang="en-US" sz="4000">
              <a:solidFill>
                <a:schemeClr val="bg1"/>
              </a:solidFill>
              <a:latin typeface="Times New Roman" pitchFamily="18" charset="0"/>
              <a:cs typeface="Times New Roman" pitchFamily="18" charset="0"/>
            </a:endParaRPr>
          </a:p>
        </p:txBody>
      </p:sp>
      <p:sp>
        <p:nvSpPr>
          <p:cNvPr id="5" name="Rectangle 4"/>
          <p:cNvSpPr>
            <a:spLocks noChangeArrowheads="1"/>
          </p:cNvSpPr>
          <p:nvPr/>
        </p:nvSpPr>
        <p:spPr bwMode="auto">
          <a:xfrm>
            <a:off x="2723992" y="1106488"/>
            <a:ext cx="6631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ts val="1200"/>
              </a:spcBef>
              <a:buFontTx/>
              <a:buNone/>
            </a:pPr>
            <a:r>
              <a:rPr lang="en-GB" altLang="en-US" sz="3600" b="1" dirty="0" smtClean="0">
                <a:solidFill>
                  <a:srgbClr val="FFFF00"/>
                </a:solidFill>
                <a:latin typeface="Times New Roman" pitchFamily="18" charset="0"/>
                <a:cs typeface="Calibri" pitchFamily="34" charset="0"/>
              </a:rPr>
              <a:t>Advice </a:t>
            </a:r>
            <a:r>
              <a:rPr lang="en-GB" altLang="en-US" sz="3600" b="1" dirty="0">
                <a:solidFill>
                  <a:srgbClr val="FFFF00"/>
                </a:solidFill>
                <a:latin typeface="Times New Roman" pitchFamily="18" charset="0"/>
                <a:cs typeface="Calibri" pitchFamily="34" charset="0"/>
              </a:rPr>
              <a:t>for our Spiritual Journey</a:t>
            </a:r>
            <a:endParaRPr lang="en-GB" altLang="en-US" sz="3600" dirty="0">
              <a:solidFill>
                <a:srgbClr val="FFFF00"/>
              </a:solidFill>
              <a:latin typeface="Times New Roman" pitchFamily="18" charset="0"/>
              <a:cs typeface="Times New Roman" pitchFamily="18" charset="0"/>
            </a:endParaRPr>
          </a:p>
        </p:txBody>
      </p:sp>
      <p:sp>
        <p:nvSpPr>
          <p:cNvPr id="6" name="Rectangle 5"/>
          <p:cNvSpPr>
            <a:spLocks noChangeArrowheads="1"/>
          </p:cNvSpPr>
          <p:nvPr/>
        </p:nvSpPr>
        <p:spPr bwMode="auto">
          <a:xfrm>
            <a:off x="757238" y="2205038"/>
            <a:ext cx="10947400" cy="3570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400" baseline="30000">
                <a:latin typeface="Times New Roman" pitchFamily="18" charset="0"/>
                <a:cs typeface="Times New Roman" pitchFamily="18" charset="0"/>
              </a:rPr>
              <a:t>6 </a:t>
            </a:r>
            <a:r>
              <a:rPr lang="en-GB" altLang="en-US" sz="4400">
                <a:latin typeface="Times New Roman" pitchFamily="18" charset="0"/>
                <a:cs typeface="Times New Roman" pitchFamily="18" charset="0"/>
              </a:rPr>
              <a:t>As you therefore have received Christ Jesus the Lord, so </a:t>
            </a:r>
            <a:r>
              <a:rPr lang="en-GB" altLang="en-US" sz="4400">
                <a:solidFill>
                  <a:srgbClr val="FF0000"/>
                </a:solidFill>
                <a:latin typeface="Times New Roman" pitchFamily="18" charset="0"/>
                <a:cs typeface="Times New Roman" pitchFamily="18" charset="0"/>
              </a:rPr>
              <a:t>walk</a:t>
            </a:r>
            <a:r>
              <a:rPr lang="en-GB" altLang="en-US" sz="4400">
                <a:latin typeface="Times New Roman" pitchFamily="18" charset="0"/>
                <a:cs typeface="Times New Roman" pitchFamily="18" charset="0"/>
              </a:rPr>
              <a:t> in Him, </a:t>
            </a:r>
            <a:r>
              <a:rPr lang="en-GB" altLang="en-US" sz="4400" baseline="30000">
                <a:latin typeface="Times New Roman" pitchFamily="18" charset="0"/>
                <a:cs typeface="Times New Roman" pitchFamily="18" charset="0"/>
              </a:rPr>
              <a:t>7 </a:t>
            </a:r>
            <a:r>
              <a:rPr lang="en-GB" altLang="en-US" sz="4400">
                <a:solidFill>
                  <a:srgbClr val="C00000"/>
                </a:solidFill>
                <a:latin typeface="Times New Roman" pitchFamily="18" charset="0"/>
                <a:cs typeface="Times New Roman" pitchFamily="18" charset="0"/>
              </a:rPr>
              <a:t>rooted</a:t>
            </a:r>
            <a:r>
              <a:rPr lang="en-GB" altLang="en-US" sz="4400">
                <a:latin typeface="Times New Roman" pitchFamily="18" charset="0"/>
                <a:cs typeface="Times New Roman" pitchFamily="18" charset="0"/>
              </a:rPr>
              <a:t> and </a:t>
            </a:r>
            <a:r>
              <a:rPr lang="en-GB" altLang="en-US" sz="4400">
                <a:solidFill>
                  <a:srgbClr val="0070C0"/>
                </a:solidFill>
                <a:latin typeface="Times New Roman" pitchFamily="18" charset="0"/>
                <a:cs typeface="Times New Roman" pitchFamily="18" charset="0"/>
              </a:rPr>
              <a:t>built up in Him </a:t>
            </a:r>
            <a:r>
              <a:rPr lang="en-GB" altLang="en-US" sz="4400">
                <a:latin typeface="Times New Roman" pitchFamily="18" charset="0"/>
                <a:cs typeface="Times New Roman" pitchFamily="18" charset="0"/>
              </a:rPr>
              <a:t>and established in the faith, as you have been taught, abounding in it</a:t>
            </a:r>
            <a:r>
              <a:rPr lang="en-GB" altLang="en-US" sz="4400" baseline="30000">
                <a:latin typeface="Times New Roman" pitchFamily="18" charset="0"/>
                <a:cs typeface="Times New Roman" pitchFamily="18" charset="0"/>
              </a:rPr>
              <a:t> </a:t>
            </a:r>
            <a:r>
              <a:rPr lang="en-GB" altLang="en-US" sz="4400">
                <a:solidFill>
                  <a:srgbClr val="FF0000"/>
                </a:solidFill>
                <a:latin typeface="Times New Roman" pitchFamily="18" charset="0"/>
                <a:cs typeface="Times New Roman" pitchFamily="18" charset="0"/>
              </a:rPr>
              <a:t>with thanksgiving</a:t>
            </a:r>
            <a:r>
              <a:rPr lang="en-GB" altLang="en-US" sz="4400">
                <a:latin typeface="Times New Roman" pitchFamily="18" charset="0"/>
                <a:cs typeface="Times New Roman" pitchFamily="18" charset="0"/>
              </a:rPr>
              <a:t>. </a:t>
            </a:r>
          </a:p>
          <a:p>
            <a:pPr algn="just" eaLnBrk="1" hangingPunct="1">
              <a:lnSpc>
                <a:spcPct val="100000"/>
              </a:lnSpc>
              <a:spcBef>
                <a:spcPts val="1200"/>
              </a:spcBef>
              <a:buFontTx/>
              <a:buNone/>
            </a:pPr>
            <a:r>
              <a:rPr lang="en-GB" altLang="en-US" sz="4000" b="1" i="1">
                <a:latin typeface="Times New Roman" pitchFamily="18" charset="0"/>
                <a:cs typeface="Times New Roman" pitchFamily="18" charset="0"/>
              </a:rPr>
              <a:t>Colossians 2:6-7 (NKJV)</a:t>
            </a:r>
            <a:endParaRPr lang="en-GB" altLang="en-US" sz="4000"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790950" y="233363"/>
            <a:ext cx="4103688"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000" b="1">
                <a:solidFill>
                  <a:schemeClr val="bg1"/>
                </a:solidFill>
                <a:latin typeface="Times New Roman" pitchFamily="18" charset="0"/>
                <a:cs typeface="Calibri" pitchFamily="34" charset="0"/>
              </a:rPr>
              <a:t>The Journey is on</a:t>
            </a:r>
            <a:endParaRPr lang="en-GB" altLang="en-US" sz="4000">
              <a:solidFill>
                <a:schemeClr val="bg1"/>
              </a:solidFill>
              <a:latin typeface="Times New Roman" pitchFamily="18" charset="0"/>
              <a:cs typeface="Times New Roman" pitchFamily="18" charset="0"/>
            </a:endParaRPr>
          </a:p>
        </p:txBody>
      </p:sp>
      <p:sp>
        <p:nvSpPr>
          <p:cNvPr id="5" name="Rectangle 4"/>
          <p:cNvSpPr>
            <a:spLocks noChangeArrowheads="1"/>
          </p:cNvSpPr>
          <p:nvPr/>
        </p:nvSpPr>
        <p:spPr bwMode="auto">
          <a:xfrm>
            <a:off x="2723992" y="1106488"/>
            <a:ext cx="6631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ts val="1200"/>
              </a:spcBef>
              <a:buFontTx/>
              <a:buNone/>
            </a:pPr>
            <a:r>
              <a:rPr lang="en-GB" altLang="en-US" sz="3600" b="1" dirty="0" smtClean="0">
                <a:solidFill>
                  <a:srgbClr val="FFFF00"/>
                </a:solidFill>
                <a:latin typeface="Times New Roman" pitchFamily="18" charset="0"/>
                <a:cs typeface="Calibri" pitchFamily="34" charset="0"/>
              </a:rPr>
              <a:t>Advice </a:t>
            </a:r>
            <a:r>
              <a:rPr lang="en-GB" altLang="en-US" sz="3600" b="1" dirty="0">
                <a:solidFill>
                  <a:srgbClr val="FFFF00"/>
                </a:solidFill>
                <a:latin typeface="Times New Roman" pitchFamily="18" charset="0"/>
                <a:cs typeface="Calibri" pitchFamily="34" charset="0"/>
              </a:rPr>
              <a:t>for our Spiritual Journey</a:t>
            </a:r>
            <a:endParaRPr lang="en-GB" altLang="en-US" sz="3600" dirty="0">
              <a:solidFill>
                <a:srgbClr val="FFFF00"/>
              </a:solidFill>
              <a:latin typeface="Times New Roman" pitchFamily="18" charset="0"/>
              <a:cs typeface="Times New Roman" pitchFamily="18" charset="0"/>
            </a:endParaRPr>
          </a:p>
        </p:txBody>
      </p:sp>
      <p:sp>
        <p:nvSpPr>
          <p:cNvPr id="6" name="Rectangle 5"/>
          <p:cNvSpPr>
            <a:spLocks noChangeArrowheads="1"/>
          </p:cNvSpPr>
          <p:nvPr/>
        </p:nvSpPr>
        <p:spPr bwMode="auto">
          <a:xfrm>
            <a:off x="757238" y="1897063"/>
            <a:ext cx="10947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4000" baseline="30000">
                <a:latin typeface="Times New Roman" pitchFamily="18" charset="0"/>
                <a:cs typeface="Times New Roman" pitchFamily="18" charset="0"/>
              </a:rPr>
              <a:t>6 </a:t>
            </a:r>
            <a:r>
              <a:rPr lang="en-GB" altLang="en-US" sz="4000">
                <a:latin typeface="Times New Roman" pitchFamily="18" charset="0"/>
                <a:cs typeface="Times New Roman" pitchFamily="18" charset="0"/>
              </a:rPr>
              <a:t>As you therefore have received Christ Jesus the Lord, so </a:t>
            </a:r>
            <a:r>
              <a:rPr lang="en-GB" altLang="en-US" sz="4000">
                <a:solidFill>
                  <a:srgbClr val="FF0000"/>
                </a:solidFill>
                <a:latin typeface="Times New Roman" pitchFamily="18" charset="0"/>
                <a:cs typeface="Times New Roman" pitchFamily="18" charset="0"/>
              </a:rPr>
              <a:t>walk</a:t>
            </a:r>
            <a:r>
              <a:rPr lang="en-GB" altLang="en-US" sz="4000">
                <a:latin typeface="Times New Roman" pitchFamily="18" charset="0"/>
                <a:cs typeface="Times New Roman" pitchFamily="18" charset="0"/>
              </a:rPr>
              <a:t> in Him, </a:t>
            </a:r>
            <a:r>
              <a:rPr lang="en-GB" altLang="en-US" sz="4000" baseline="30000">
                <a:latin typeface="Times New Roman" pitchFamily="18" charset="0"/>
                <a:cs typeface="Times New Roman" pitchFamily="18" charset="0"/>
              </a:rPr>
              <a:t>7 </a:t>
            </a:r>
            <a:r>
              <a:rPr lang="en-GB" altLang="en-US" sz="4000">
                <a:solidFill>
                  <a:srgbClr val="C00000"/>
                </a:solidFill>
                <a:latin typeface="Times New Roman" pitchFamily="18" charset="0"/>
                <a:cs typeface="Times New Roman" pitchFamily="18" charset="0"/>
              </a:rPr>
              <a:t>rooted</a:t>
            </a:r>
            <a:r>
              <a:rPr lang="en-GB" altLang="en-US" sz="4000">
                <a:latin typeface="Times New Roman" pitchFamily="18" charset="0"/>
                <a:cs typeface="Times New Roman" pitchFamily="18" charset="0"/>
              </a:rPr>
              <a:t> and </a:t>
            </a:r>
            <a:r>
              <a:rPr lang="en-GB" altLang="en-US" sz="4000">
                <a:solidFill>
                  <a:srgbClr val="0070C0"/>
                </a:solidFill>
                <a:latin typeface="Times New Roman" pitchFamily="18" charset="0"/>
                <a:cs typeface="Times New Roman" pitchFamily="18" charset="0"/>
              </a:rPr>
              <a:t>built up in Him </a:t>
            </a:r>
            <a:r>
              <a:rPr lang="en-GB" altLang="en-US" sz="4000">
                <a:latin typeface="Times New Roman" pitchFamily="18" charset="0"/>
                <a:cs typeface="Times New Roman" pitchFamily="18" charset="0"/>
              </a:rPr>
              <a:t>and established in the faith, as you have been taught, abounding in it</a:t>
            </a:r>
            <a:r>
              <a:rPr lang="en-GB" altLang="en-US" sz="4000" baseline="30000">
                <a:latin typeface="Times New Roman" pitchFamily="18" charset="0"/>
                <a:cs typeface="Times New Roman" pitchFamily="18" charset="0"/>
              </a:rPr>
              <a:t> </a:t>
            </a:r>
            <a:r>
              <a:rPr lang="en-GB" altLang="en-US" sz="4000">
                <a:solidFill>
                  <a:srgbClr val="FF0000"/>
                </a:solidFill>
                <a:latin typeface="Times New Roman" pitchFamily="18" charset="0"/>
                <a:cs typeface="Times New Roman" pitchFamily="18" charset="0"/>
              </a:rPr>
              <a:t>with thanksgiving</a:t>
            </a:r>
            <a:r>
              <a:rPr lang="en-GB" altLang="en-US" sz="4000">
                <a:latin typeface="Times New Roman" pitchFamily="18" charset="0"/>
                <a:cs typeface="Times New Roman" pitchFamily="18" charset="0"/>
              </a:rPr>
              <a:t>. </a:t>
            </a:r>
          </a:p>
          <a:p>
            <a:pPr algn="just" eaLnBrk="1" hangingPunct="1">
              <a:lnSpc>
                <a:spcPct val="100000"/>
              </a:lnSpc>
              <a:spcBef>
                <a:spcPts val="1200"/>
              </a:spcBef>
              <a:buFontTx/>
              <a:buNone/>
            </a:pPr>
            <a:r>
              <a:rPr lang="en-GB" altLang="en-US" sz="3200" b="1" i="1">
                <a:latin typeface="Times New Roman" pitchFamily="18" charset="0"/>
                <a:cs typeface="Times New Roman" pitchFamily="18" charset="0"/>
              </a:rPr>
              <a:t>Colossians 2:6-7 (NKJV)</a:t>
            </a:r>
            <a:endParaRPr lang="en-GB" altLang="en-US" sz="3200" i="1">
              <a:latin typeface="Times New Roman" pitchFamily="18" charset="0"/>
              <a:cs typeface="Times New Roman" pitchFamily="18" charset="0"/>
            </a:endParaRPr>
          </a:p>
        </p:txBody>
      </p:sp>
      <p:sp>
        <p:nvSpPr>
          <p:cNvPr id="7" name="Rectangle 6"/>
          <p:cNvSpPr>
            <a:spLocks noChangeArrowheads="1"/>
          </p:cNvSpPr>
          <p:nvPr/>
        </p:nvSpPr>
        <p:spPr bwMode="auto">
          <a:xfrm>
            <a:off x="898525" y="5910263"/>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chemeClr val="bg1"/>
                </a:solidFill>
                <a:latin typeface="Times New Roman" pitchFamily="18" charset="0"/>
                <a:cs typeface="Times New Roman" pitchFamily="18" charset="0"/>
              </a:rPr>
              <a:t>Let’s Pray…</a:t>
            </a:r>
            <a:endParaRPr lang="en-GB" altLang="en-US" sz="4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225800" y="436563"/>
            <a:ext cx="516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ts val="1200"/>
              </a:spcBef>
              <a:buFontTx/>
              <a:buNone/>
            </a:pPr>
            <a:r>
              <a:rPr lang="en-GB" altLang="en-US" sz="3600" b="1">
                <a:solidFill>
                  <a:schemeClr val="bg1"/>
                </a:solidFill>
                <a:latin typeface="Times New Roman" pitchFamily="18" charset="0"/>
                <a:cs typeface="Calibri" pitchFamily="34" charset="0"/>
              </a:rPr>
              <a:t>The Supremacy of Christ</a:t>
            </a:r>
            <a:endParaRPr lang="en-GB" altLang="en-US" sz="3600">
              <a:solidFill>
                <a:schemeClr val="bg1"/>
              </a:solidFill>
              <a:latin typeface="Times New Roman" pitchFamily="18" charset="0"/>
              <a:cs typeface="Times New Roman" pitchFamily="18" charset="0"/>
            </a:endParaRPr>
          </a:p>
        </p:txBody>
      </p:sp>
      <p:sp>
        <p:nvSpPr>
          <p:cNvPr id="6" name="Rectangle 5"/>
          <p:cNvSpPr>
            <a:spLocks noChangeArrowheads="1"/>
          </p:cNvSpPr>
          <p:nvPr/>
        </p:nvSpPr>
        <p:spPr bwMode="auto">
          <a:xfrm>
            <a:off x="728663" y="1296988"/>
            <a:ext cx="10947400" cy="3694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latin typeface="Times New Roman" pitchFamily="18" charset="0"/>
                <a:cs typeface="Times New Roman" pitchFamily="18" charset="0"/>
              </a:rPr>
              <a:t>“The Son is the image of the invisible God, the firstborn over all creation. </a:t>
            </a:r>
            <a:r>
              <a:rPr lang="en-GB" altLang="en-US" sz="3200" baseline="30000">
                <a:latin typeface="Times New Roman" pitchFamily="18" charset="0"/>
                <a:cs typeface="Times New Roman" pitchFamily="18" charset="0"/>
              </a:rPr>
              <a:t>16 </a:t>
            </a:r>
            <a:r>
              <a:rPr lang="en-GB" altLang="en-US" sz="3200">
                <a:latin typeface="Times New Roman" pitchFamily="18" charset="0"/>
                <a:cs typeface="Times New Roman" pitchFamily="18" charset="0"/>
              </a:rPr>
              <a:t>For in him all things were created:…</a:t>
            </a:r>
            <a:r>
              <a:rPr lang="en-GB" altLang="en-US" sz="3200" baseline="30000">
                <a:latin typeface="Times New Roman" pitchFamily="18" charset="0"/>
                <a:cs typeface="Times New Roman" pitchFamily="18" charset="0"/>
              </a:rPr>
              <a:t> 17 </a:t>
            </a:r>
            <a:r>
              <a:rPr lang="en-GB" altLang="en-US" sz="3200">
                <a:latin typeface="Times New Roman" pitchFamily="18" charset="0"/>
                <a:cs typeface="Times New Roman" pitchFamily="18" charset="0"/>
              </a:rPr>
              <a:t>He is before all things, and in him all things hold together. </a:t>
            </a:r>
            <a:r>
              <a:rPr lang="en-GB" altLang="en-US" sz="3200" baseline="30000">
                <a:latin typeface="Times New Roman" pitchFamily="18" charset="0"/>
                <a:cs typeface="Times New Roman" pitchFamily="18" charset="0"/>
              </a:rPr>
              <a:t>18 </a:t>
            </a:r>
            <a:r>
              <a:rPr lang="en-GB" altLang="en-US" sz="3200">
                <a:latin typeface="Times New Roman" pitchFamily="18" charset="0"/>
                <a:cs typeface="Times New Roman" pitchFamily="18" charset="0"/>
              </a:rPr>
              <a:t>And he is the head of the body, the church; he is the beginning and the firstborn from among the dead, so that in everything he might have the supremacy…</a:t>
            </a:r>
          </a:p>
          <a:p>
            <a:pPr algn="just" eaLnBrk="1" hangingPunct="1">
              <a:lnSpc>
                <a:spcPct val="100000"/>
              </a:lnSpc>
              <a:spcBef>
                <a:spcPts val="1200"/>
              </a:spcBef>
              <a:buFontTx/>
              <a:buNone/>
            </a:pPr>
            <a:r>
              <a:rPr lang="en-GB" altLang="en-US" sz="3200" b="1" i="1">
                <a:latin typeface="Times New Roman" pitchFamily="18" charset="0"/>
                <a:cs typeface="Times New Roman" pitchFamily="18" charset="0"/>
              </a:rPr>
              <a:t>Colossians 1:15-18 (NIV)</a:t>
            </a:r>
            <a:endParaRPr lang="en-GB" altLang="en-US" sz="3200" i="1">
              <a:latin typeface="Times New Roman" pitchFamily="18" charset="0"/>
              <a:cs typeface="Times New Roman" pitchFamily="18" charset="0"/>
            </a:endParaRPr>
          </a:p>
        </p:txBody>
      </p:sp>
      <p:sp>
        <p:nvSpPr>
          <p:cNvPr id="8" name="Rectangle 7"/>
          <p:cNvSpPr>
            <a:spLocks noChangeArrowheads="1"/>
          </p:cNvSpPr>
          <p:nvPr/>
        </p:nvSpPr>
        <p:spPr bwMode="auto">
          <a:xfrm>
            <a:off x="3039111" y="5999163"/>
            <a:ext cx="6631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ts val="1200"/>
              </a:spcBef>
              <a:buFontTx/>
              <a:buNone/>
            </a:pPr>
            <a:r>
              <a:rPr lang="en-GB" altLang="en-US" sz="3600" b="1" dirty="0" smtClean="0">
                <a:solidFill>
                  <a:srgbClr val="FFFF00"/>
                </a:solidFill>
                <a:latin typeface="Times New Roman" pitchFamily="18" charset="0"/>
                <a:cs typeface="Calibri" pitchFamily="34" charset="0"/>
              </a:rPr>
              <a:t>Advice </a:t>
            </a:r>
            <a:r>
              <a:rPr lang="en-GB" altLang="en-US" sz="3600" b="1" dirty="0">
                <a:solidFill>
                  <a:srgbClr val="FFFF00"/>
                </a:solidFill>
                <a:latin typeface="Times New Roman" pitchFamily="18" charset="0"/>
                <a:cs typeface="Calibri" pitchFamily="34" charset="0"/>
              </a:rPr>
              <a:t>for our Spiritual Journey</a:t>
            </a:r>
            <a:endParaRPr lang="en-GB" altLang="en-US" sz="36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179513" y="246063"/>
            <a:ext cx="9320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I. As you have received Christ Jesus the Lord</a:t>
            </a:r>
            <a:r>
              <a:rPr lang="en-GB" altLang="en-US" sz="3600">
                <a:solidFill>
                  <a:srgbClr val="FFFF00"/>
                </a:solidFill>
                <a:latin typeface="Times New Roman" pitchFamily="18" charset="0"/>
                <a:cs typeface="Times New Roman" pitchFamily="18" charset="0"/>
              </a:rPr>
              <a:t>..</a:t>
            </a:r>
          </a:p>
        </p:txBody>
      </p:sp>
      <p:sp>
        <p:nvSpPr>
          <p:cNvPr id="2" name="Rectangle 1"/>
          <p:cNvSpPr>
            <a:spLocks noChangeArrowheads="1"/>
          </p:cNvSpPr>
          <p:nvPr/>
        </p:nvSpPr>
        <p:spPr bwMode="auto">
          <a:xfrm>
            <a:off x="331788" y="1246188"/>
            <a:ext cx="947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 typeface="Calibri Light" pitchFamily="34" charset="0"/>
              <a:buAutoNum type="alphaLcParenR"/>
            </a:pPr>
            <a:r>
              <a:rPr lang="en-GB" altLang="en-US" sz="3200" b="1">
                <a:solidFill>
                  <a:schemeClr val="bg1"/>
                </a:solidFill>
                <a:latin typeface="Times New Roman" pitchFamily="18" charset="0"/>
                <a:cs typeface="Times New Roman" pitchFamily="18" charset="0"/>
              </a:rPr>
              <a:t>The Colossians and (we) received Him as CHRIST</a:t>
            </a:r>
            <a:r>
              <a:rPr lang="en-GB" altLang="en-US" sz="3200">
                <a:solidFill>
                  <a:schemeClr val="bg1"/>
                </a:solidFill>
                <a:latin typeface="Times New Roman" pitchFamily="18" charset="0"/>
                <a:cs typeface="Times New Roman" pitchFamily="18" charset="0"/>
              </a:rPr>
              <a:t>:</a:t>
            </a:r>
          </a:p>
        </p:txBody>
      </p:sp>
      <p:sp>
        <p:nvSpPr>
          <p:cNvPr id="3" name="Rectangle 2"/>
          <p:cNvSpPr>
            <a:spLocks noChangeArrowheads="1"/>
          </p:cNvSpPr>
          <p:nvPr/>
        </p:nvSpPr>
        <p:spPr bwMode="auto">
          <a:xfrm>
            <a:off x="2963863" y="2006600"/>
            <a:ext cx="14414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latin typeface="Times New Roman" pitchFamily="18" charset="0"/>
                <a:cs typeface="Times New Roman" pitchFamily="18" charset="0"/>
              </a:rPr>
              <a:t>Christ</a:t>
            </a:r>
            <a:endParaRPr lang="en-GB" altLang="en-US" sz="3600" b="1"/>
          </a:p>
        </p:txBody>
      </p:sp>
      <p:sp>
        <p:nvSpPr>
          <p:cNvPr id="7" name="Rectangle 6"/>
          <p:cNvSpPr>
            <a:spLocks noChangeArrowheads="1"/>
          </p:cNvSpPr>
          <p:nvPr/>
        </p:nvSpPr>
        <p:spPr bwMode="auto">
          <a:xfrm>
            <a:off x="6831013" y="2006600"/>
            <a:ext cx="19161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0000"/>
                </a:solidFill>
                <a:latin typeface="Times New Roman" pitchFamily="18" charset="0"/>
                <a:cs typeface="Times New Roman" pitchFamily="18" charset="0"/>
              </a:rPr>
              <a:t>Messiah </a:t>
            </a:r>
            <a:endParaRPr lang="en-GB" altLang="en-US" sz="3600" b="1">
              <a:solidFill>
                <a:srgbClr val="FF0000"/>
              </a:solidFill>
            </a:endParaRPr>
          </a:p>
        </p:txBody>
      </p:sp>
      <p:sp>
        <p:nvSpPr>
          <p:cNvPr id="9" name="Rectangle 8"/>
          <p:cNvSpPr>
            <a:spLocks noChangeArrowheads="1"/>
          </p:cNvSpPr>
          <p:nvPr/>
        </p:nvSpPr>
        <p:spPr bwMode="auto">
          <a:xfrm>
            <a:off x="5330825" y="1868488"/>
            <a:ext cx="574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5400" b="1">
                <a:solidFill>
                  <a:schemeClr val="bg1"/>
                </a:solidFill>
                <a:latin typeface="Times New Roman" pitchFamily="18" charset="0"/>
                <a:cs typeface="Times New Roman" pitchFamily="18" charset="0"/>
              </a:rPr>
              <a:t>=</a:t>
            </a:r>
            <a:endParaRPr lang="en-GB" altLang="en-US" sz="5400" b="1">
              <a:solidFill>
                <a:schemeClr val="bg1"/>
              </a:solidFill>
            </a:endParaRPr>
          </a:p>
        </p:txBody>
      </p:sp>
      <p:sp>
        <p:nvSpPr>
          <p:cNvPr id="4" name="Rectangle 3"/>
          <p:cNvSpPr/>
          <p:nvPr/>
        </p:nvSpPr>
        <p:spPr>
          <a:xfrm>
            <a:off x="1406525" y="3105150"/>
            <a:ext cx="9496425" cy="10779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just" eaLnBrk="1" fontAlgn="auto" hangingPunct="1">
              <a:spcBef>
                <a:spcPts val="0"/>
              </a:spcBef>
              <a:spcAft>
                <a:spcPts val="0"/>
              </a:spcAft>
              <a:defRPr/>
            </a:pPr>
            <a:r>
              <a:rPr lang="en-GB" sz="3200" dirty="0">
                <a:latin typeface="Times New Roman" panose="02020603050405020304" pitchFamily="18" charset="0"/>
                <a:ea typeface="Times New Roman" panose="02020603050405020304" pitchFamily="18" charset="0"/>
              </a:rPr>
              <a:t>The Messiah (Christ is the Greek and Messiah is the Hebrew for “Anointed One”). </a:t>
            </a:r>
            <a:endParaRPr lang="en-GB" sz="3200" dirty="0">
              <a:latin typeface="+mn-lt"/>
            </a:endParaRPr>
          </a:p>
        </p:txBody>
      </p:sp>
      <p:sp>
        <p:nvSpPr>
          <p:cNvPr id="11" name="Rectangle 10"/>
          <p:cNvSpPr>
            <a:spLocks noChangeArrowheads="1"/>
          </p:cNvSpPr>
          <p:nvPr/>
        </p:nvSpPr>
        <p:spPr bwMode="auto">
          <a:xfrm>
            <a:off x="871538" y="5005388"/>
            <a:ext cx="10566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3600">
                <a:latin typeface="Times New Roman" pitchFamily="18" charset="0"/>
                <a:cs typeface="Times New Roman" pitchFamily="18" charset="0"/>
              </a:rPr>
              <a:t>The baby born in Bethlehem is </a:t>
            </a:r>
            <a:r>
              <a:rPr lang="en-GB" altLang="en-US" sz="3600">
                <a:solidFill>
                  <a:srgbClr val="FF0000"/>
                </a:solidFill>
                <a:latin typeface="Times New Roman" pitchFamily="18" charset="0"/>
                <a:cs typeface="Times New Roman" pitchFamily="18" charset="0"/>
              </a:rPr>
              <a:t>God’s anointed King, Prophet and Priest.</a:t>
            </a:r>
            <a:endParaRPr lang="en-GB" alt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animBg="1"/>
      <p:bldP spid="7" grpId="0" animBg="1"/>
      <p:bldP spid="9" grpId="0"/>
      <p:bldP spid="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31775" y="1009650"/>
            <a:ext cx="11206163" cy="2062163"/>
          </a:xfrm>
          <a:prstGeom prst="rect">
            <a:avLst/>
          </a:prstGeom>
          <a:gradFill>
            <a:gsLst>
              <a:gs pos="7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just" eaLnBrk="1" fontAlgn="auto" hangingPunct="1">
              <a:spcBef>
                <a:spcPts val="0"/>
              </a:spcBef>
              <a:spcAft>
                <a:spcPts val="0"/>
              </a:spcAft>
              <a:defRPr/>
            </a:pPr>
            <a:r>
              <a:rPr lang="en-GB" sz="3200" b="1" i="1" dirty="0">
                <a:solidFill>
                  <a:srgbClr val="C00000"/>
                </a:solidFill>
                <a:latin typeface="Times New Roman" panose="02020603050405020304" pitchFamily="18" charset="0"/>
                <a:cs typeface="Times New Roman" panose="02020603050405020304" pitchFamily="18" charset="0"/>
              </a:rPr>
              <a:t>Philippians 2:9:10 (NIV)</a:t>
            </a:r>
          </a:p>
          <a:p>
            <a:pPr algn="just" eaLnBrk="1" fontAlgn="auto" hangingPunct="1">
              <a:spcBef>
                <a:spcPts val="0"/>
              </a:spcBef>
              <a:spcAft>
                <a:spcPts val="0"/>
              </a:spcAft>
              <a:defRPr/>
            </a:pPr>
            <a:r>
              <a:rPr lang="en-GB" sz="3200" dirty="0">
                <a:latin typeface="Times New Roman" panose="02020603050405020304" pitchFamily="18" charset="0"/>
                <a:cs typeface="Times New Roman" panose="02020603050405020304" pitchFamily="18" charset="0"/>
              </a:rPr>
              <a:t>Therefore God exalted him to the highest place and gave him the name that is above every name,</a:t>
            </a:r>
            <a:r>
              <a:rPr lang="en-GB" sz="3200" baseline="30000" dirty="0">
                <a:latin typeface="Times New Roman" panose="02020603050405020304" pitchFamily="18" charset="0"/>
                <a:cs typeface="Times New Roman" panose="02020603050405020304" pitchFamily="18" charset="0"/>
              </a:rPr>
              <a:t>10 </a:t>
            </a:r>
            <a:r>
              <a:rPr lang="en-GB" sz="3200" dirty="0">
                <a:latin typeface="Times New Roman" panose="02020603050405020304" pitchFamily="18" charset="0"/>
                <a:cs typeface="Times New Roman" panose="02020603050405020304" pitchFamily="18" charset="0"/>
              </a:rPr>
              <a:t>that at the name of Jesus </a:t>
            </a:r>
            <a:r>
              <a:rPr lang="en-GB" sz="3200" b="1" dirty="0">
                <a:latin typeface="Times New Roman" panose="02020603050405020304" pitchFamily="18" charset="0"/>
                <a:cs typeface="Times New Roman" panose="02020603050405020304" pitchFamily="18" charset="0"/>
              </a:rPr>
              <a:t>every knee should bow, in heaven and on earth and under the earth,</a:t>
            </a:r>
          </a:p>
        </p:txBody>
      </p:sp>
      <p:sp>
        <p:nvSpPr>
          <p:cNvPr id="11" name="Rectangle 10"/>
          <p:cNvSpPr>
            <a:spLocks noChangeArrowheads="1"/>
          </p:cNvSpPr>
          <p:nvPr/>
        </p:nvSpPr>
        <p:spPr bwMode="auto">
          <a:xfrm>
            <a:off x="550863" y="4221163"/>
            <a:ext cx="10566400" cy="221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ts val="1200"/>
              </a:spcBef>
              <a:buFontTx/>
              <a:buNone/>
            </a:pPr>
            <a:r>
              <a:rPr lang="en-GB" altLang="en-US" sz="3200" b="1" i="1">
                <a:latin typeface="Times New Roman" pitchFamily="18" charset="0"/>
                <a:cs typeface="Times New Roman" pitchFamily="18" charset="0"/>
              </a:rPr>
              <a:t>John 1:14 (NIV)</a:t>
            </a:r>
          </a:p>
          <a:p>
            <a:pPr algn="just" eaLnBrk="1" hangingPunct="1">
              <a:lnSpc>
                <a:spcPct val="100000"/>
              </a:lnSpc>
              <a:spcBef>
                <a:spcPts val="1200"/>
              </a:spcBef>
              <a:buFontTx/>
              <a:buNone/>
            </a:pPr>
            <a:r>
              <a:rPr lang="en-GB" altLang="en-US" sz="3200">
                <a:latin typeface="Times New Roman" pitchFamily="18" charset="0"/>
                <a:cs typeface="Times New Roman" pitchFamily="18" charset="0"/>
              </a:rPr>
              <a:t>“The Word became flesh and made his dwelling among us, we have seen his glory, the glory, the glory of the One and Only, who came from the Father, full of grace and truth” </a:t>
            </a:r>
          </a:p>
        </p:txBody>
      </p:sp>
      <p:sp>
        <p:nvSpPr>
          <p:cNvPr id="5" name="Rectangle 4"/>
          <p:cNvSpPr>
            <a:spLocks noChangeArrowheads="1"/>
          </p:cNvSpPr>
          <p:nvPr/>
        </p:nvSpPr>
        <p:spPr bwMode="auto">
          <a:xfrm>
            <a:off x="582613" y="247650"/>
            <a:ext cx="427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God’s anointed King</a:t>
            </a:r>
            <a:endParaRPr lang="en-GB" altLang="en-US" sz="3600" b="1">
              <a:solidFill>
                <a:srgbClr val="FFFF00"/>
              </a:solidFill>
            </a:endParaRPr>
          </a:p>
        </p:txBody>
      </p:sp>
      <p:sp>
        <p:nvSpPr>
          <p:cNvPr id="10" name="Rectangle 9"/>
          <p:cNvSpPr>
            <a:spLocks noChangeArrowheads="1"/>
          </p:cNvSpPr>
          <p:nvPr/>
        </p:nvSpPr>
        <p:spPr bwMode="auto">
          <a:xfrm>
            <a:off x="582613" y="3392488"/>
            <a:ext cx="4878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God’s anointed Prophet</a:t>
            </a:r>
            <a:endParaRPr lang="en-GB" altLang="en-US" sz="36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327025" y="1527175"/>
            <a:ext cx="10566400" cy="280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i="1">
                <a:latin typeface="Times New Roman" pitchFamily="18" charset="0"/>
                <a:cs typeface="Times New Roman" pitchFamily="18" charset="0"/>
              </a:rPr>
              <a:t>1 Timothy 2:5 (NIV) </a:t>
            </a:r>
          </a:p>
          <a:p>
            <a:pPr algn="just" eaLnBrk="1" hangingPunct="1">
              <a:lnSpc>
                <a:spcPct val="100000"/>
              </a:lnSpc>
              <a:spcBef>
                <a:spcPct val="0"/>
              </a:spcBef>
              <a:buFontTx/>
              <a:buNone/>
            </a:pPr>
            <a:r>
              <a:rPr lang="en-GB" altLang="en-US" sz="4800">
                <a:latin typeface="Times New Roman" pitchFamily="18" charset="0"/>
                <a:cs typeface="Times New Roman" pitchFamily="18" charset="0"/>
              </a:rPr>
              <a:t>“For there is one God and </a:t>
            </a:r>
            <a:r>
              <a:rPr lang="en-GB" altLang="en-US" sz="4800" b="1">
                <a:solidFill>
                  <a:srgbClr val="C00000"/>
                </a:solidFill>
                <a:latin typeface="Times New Roman" pitchFamily="18" charset="0"/>
                <a:cs typeface="Times New Roman" pitchFamily="18" charset="0"/>
              </a:rPr>
              <a:t>one mediator </a:t>
            </a:r>
            <a:r>
              <a:rPr lang="en-GB" altLang="en-US" sz="4800">
                <a:latin typeface="Times New Roman" pitchFamily="18" charset="0"/>
                <a:cs typeface="Times New Roman" pitchFamily="18" charset="0"/>
              </a:rPr>
              <a:t>between God and mankind, the man </a:t>
            </a:r>
            <a:r>
              <a:rPr lang="en-GB" altLang="en-US" sz="4800" b="1">
                <a:latin typeface="Times New Roman" pitchFamily="18" charset="0"/>
                <a:cs typeface="Times New Roman" pitchFamily="18" charset="0"/>
              </a:rPr>
              <a:t>Christ</a:t>
            </a:r>
            <a:r>
              <a:rPr lang="en-GB" altLang="en-US" sz="4800">
                <a:latin typeface="Times New Roman" pitchFamily="18" charset="0"/>
                <a:cs typeface="Times New Roman" pitchFamily="18" charset="0"/>
              </a:rPr>
              <a:t> Jesus”.</a:t>
            </a:r>
          </a:p>
        </p:txBody>
      </p:sp>
      <p:sp>
        <p:nvSpPr>
          <p:cNvPr id="5" name="Rectangle 4"/>
          <p:cNvSpPr>
            <a:spLocks noChangeArrowheads="1"/>
          </p:cNvSpPr>
          <p:nvPr/>
        </p:nvSpPr>
        <p:spPr bwMode="auto">
          <a:xfrm>
            <a:off x="582613" y="247650"/>
            <a:ext cx="4449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God’s anointed Priest</a:t>
            </a:r>
            <a:endParaRPr lang="en-GB" altLang="en-US" sz="36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365125" y="195263"/>
            <a:ext cx="11282363" cy="1446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400" dirty="0">
                <a:solidFill>
                  <a:srgbClr val="FF0000"/>
                </a:solidFill>
                <a:latin typeface="Times New Roman" pitchFamily="18" charset="0"/>
                <a:cs typeface="Times New Roman" pitchFamily="18" charset="0"/>
              </a:rPr>
              <a:t>“…without the shedding of blood </a:t>
            </a:r>
            <a:r>
              <a:rPr lang="en-GB" altLang="en-US" sz="4400" dirty="0">
                <a:latin typeface="Times New Roman" pitchFamily="18" charset="0"/>
                <a:cs typeface="Times New Roman" pitchFamily="18" charset="0"/>
              </a:rPr>
              <a:t>there is no forgiveness</a:t>
            </a:r>
            <a:r>
              <a:rPr lang="en-GB" altLang="en-US" sz="4400" dirty="0" smtClean="0">
                <a:latin typeface="Times New Roman" pitchFamily="18" charset="0"/>
                <a:cs typeface="Times New Roman" pitchFamily="18" charset="0"/>
              </a:rPr>
              <a:t>.” </a:t>
            </a:r>
            <a:r>
              <a:rPr lang="en-GB" altLang="en-US" sz="3600" b="1" dirty="0">
                <a:latin typeface="Times New Roman" pitchFamily="18" charset="0"/>
                <a:cs typeface="Times New Roman" pitchFamily="18" charset="0"/>
              </a:rPr>
              <a:t>Hebrews 9:22</a:t>
            </a:r>
            <a:r>
              <a:rPr lang="en-GB" altLang="en-US" sz="3600" dirty="0">
                <a:latin typeface="Times New Roman" pitchFamily="18" charset="0"/>
                <a:cs typeface="Times New Roman"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5" y="2122488"/>
            <a:ext cx="39243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4125913"/>
            <a:ext cx="344805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2122488"/>
            <a:ext cx="43465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521075" y="5864225"/>
            <a:ext cx="5118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buFont typeface="Arial" charset="0"/>
              <a:buNone/>
            </a:pPr>
            <a:r>
              <a:rPr lang="en-GB" altLang="en-US" sz="3600" b="1">
                <a:solidFill>
                  <a:srgbClr val="FFFF00"/>
                </a:solidFill>
                <a:latin typeface="Times New Roman" pitchFamily="18" charset="0"/>
                <a:cs typeface="Times New Roman" pitchFamily="18" charset="0"/>
              </a:rPr>
              <a:t>God’s anointed PRIEST</a:t>
            </a:r>
            <a:endParaRPr lang="en-GB" altLang="en-US" sz="3600" b="1">
              <a:solidFill>
                <a:srgbClr val="FFFF00"/>
              </a:solidFill>
            </a:endParaRPr>
          </a:p>
        </p:txBody>
      </p:sp>
      <p:sp>
        <p:nvSpPr>
          <p:cNvPr id="10" name="Rectangle 9"/>
          <p:cNvSpPr>
            <a:spLocks noChangeArrowheads="1"/>
          </p:cNvSpPr>
          <p:nvPr/>
        </p:nvSpPr>
        <p:spPr bwMode="auto">
          <a:xfrm>
            <a:off x="295275" y="184150"/>
            <a:ext cx="11666538" cy="1827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buFont typeface="Arial" charset="0"/>
              <a:buNone/>
            </a:pPr>
            <a:r>
              <a:rPr lang="en-GB" altLang="en-US" sz="4000">
                <a:latin typeface="Times New Roman" pitchFamily="18" charset="0"/>
                <a:cs typeface="Times New Roman" pitchFamily="18" charset="0"/>
              </a:rPr>
              <a:t>“But when this </a:t>
            </a:r>
            <a:r>
              <a:rPr lang="en-GB" altLang="en-US" sz="4000" b="1">
                <a:solidFill>
                  <a:srgbClr val="FF0000"/>
                </a:solidFill>
                <a:latin typeface="Times New Roman" pitchFamily="18" charset="0"/>
                <a:cs typeface="Times New Roman" pitchFamily="18" charset="0"/>
              </a:rPr>
              <a:t>priest</a:t>
            </a:r>
            <a:r>
              <a:rPr lang="en-GB" altLang="en-US" sz="4000">
                <a:latin typeface="Times New Roman" pitchFamily="18" charset="0"/>
                <a:cs typeface="Times New Roman" pitchFamily="18" charset="0"/>
              </a:rPr>
              <a:t> had offered for all time </a:t>
            </a:r>
            <a:r>
              <a:rPr lang="en-GB" altLang="en-US" sz="4000">
                <a:solidFill>
                  <a:srgbClr val="FF0000"/>
                </a:solidFill>
                <a:latin typeface="Times New Roman" pitchFamily="18" charset="0"/>
                <a:cs typeface="Times New Roman" pitchFamily="18" charset="0"/>
              </a:rPr>
              <a:t>one sacrifice for sins</a:t>
            </a:r>
            <a:r>
              <a:rPr lang="en-GB" altLang="en-US" sz="4000">
                <a:latin typeface="Times New Roman" pitchFamily="18" charset="0"/>
                <a:cs typeface="Times New Roman" pitchFamily="18" charset="0"/>
              </a:rPr>
              <a:t>, he sat down at the right hand of God,” </a:t>
            </a:r>
          </a:p>
          <a:p>
            <a:pPr algn="just" eaLnBrk="1" hangingPunct="1">
              <a:buFont typeface="Arial" charset="0"/>
              <a:buNone/>
            </a:pPr>
            <a:r>
              <a:rPr lang="en-GB" altLang="en-US" sz="3600" b="1" i="1">
                <a:latin typeface="Times New Roman" pitchFamily="18" charset="0"/>
                <a:cs typeface="Times New Roman" pitchFamily="18" charset="0"/>
              </a:rPr>
              <a:t>Hebrews 10:12 (NIV)</a:t>
            </a:r>
            <a:endParaRPr lang="en-GB" altLang="en-US" sz="3600" i="1">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9288" y="2154238"/>
            <a:ext cx="62325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3" y="2154238"/>
            <a:ext cx="440055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87350" y="206375"/>
            <a:ext cx="9039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b) The Colossians and (we) received him as JESUS</a:t>
            </a:r>
            <a:endParaRPr lang="en-GB" altLang="en-US" sz="3200">
              <a:solidFill>
                <a:schemeClr val="bg1"/>
              </a:solidFill>
              <a:latin typeface="Times New Roman" pitchFamily="18" charset="0"/>
              <a:cs typeface="Times New Roman" pitchFamily="18" charset="0"/>
            </a:endParaRPr>
          </a:p>
        </p:txBody>
      </p:sp>
      <p:sp>
        <p:nvSpPr>
          <p:cNvPr id="3" name="Rectangle 2"/>
          <p:cNvSpPr>
            <a:spLocks noChangeArrowheads="1"/>
          </p:cNvSpPr>
          <p:nvPr/>
        </p:nvSpPr>
        <p:spPr bwMode="auto">
          <a:xfrm>
            <a:off x="835025" y="2962275"/>
            <a:ext cx="14827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latin typeface="Times New Roman" pitchFamily="18" charset="0"/>
                <a:cs typeface="Times New Roman" pitchFamily="18" charset="0"/>
              </a:rPr>
              <a:t>Jesus </a:t>
            </a:r>
          </a:p>
        </p:txBody>
      </p:sp>
      <p:sp>
        <p:nvSpPr>
          <p:cNvPr id="7" name="Rectangle 6"/>
          <p:cNvSpPr>
            <a:spLocks noChangeArrowheads="1"/>
          </p:cNvSpPr>
          <p:nvPr/>
        </p:nvSpPr>
        <p:spPr bwMode="auto">
          <a:xfrm>
            <a:off x="4454525" y="3013075"/>
            <a:ext cx="16859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0000"/>
                </a:solidFill>
                <a:latin typeface="Times New Roman" pitchFamily="18" charset="0"/>
                <a:cs typeface="Times New Roman" pitchFamily="18" charset="0"/>
              </a:rPr>
              <a:t>Joshua </a:t>
            </a:r>
            <a:endParaRPr lang="en-GB" altLang="en-US" sz="3600" b="1">
              <a:solidFill>
                <a:srgbClr val="FF0000"/>
              </a:solidFill>
            </a:endParaRPr>
          </a:p>
        </p:txBody>
      </p:sp>
      <p:sp>
        <p:nvSpPr>
          <p:cNvPr id="9" name="Rectangle 8"/>
          <p:cNvSpPr>
            <a:spLocks noChangeArrowheads="1"/>
          </p:cNvSpPr>
          <p:nvPr/>
        </p:nvSpPr>
        <p:spPr bwMode="auto">
          <a:xfrm>
            <a:off x="6954838" y="2874963"/>
            <a:ext cx="576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5400" b="1">
                <a:solidFill>
                  <a:schemeClr val="bg1"/>
                </a:solidFill>
                <a:latin typeface="Times New Roman" pitchFamily="18" charset="0"/>
                <a:cs typeface="Times New Roman" pitchFamily="18" charset="0"/>
              </a:rPr>
              <a:t>=</a:t>
            </a:r>
            <a:endParaRPr lang="en-GB" altLang="en-US" sz="5400" b="1">
              <a:solidFill>
                <a:schemeClr val="bg1"/>
              </a:solidFill>
            </a:endParaRPr>
          </a:p>
        </p:txBody>
      </p:sp>
      <p:sp>
        <p:nvSpPr>
          <p:cNvPr id="4" name="Rectangle 3"/>
          <p:cNvSpPr/>
          <p:nvPr/>
        </p:nvSpPr>
        <p:spPr>
          <a:xfrm>
            <a:off x="719138" y="4395788"/>
            <a:ext cx="10234612" cy="19383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just" eaLnBrk="1" fontAlgn="auto" hangingPunct="1">
              <a:spcBef>
                <a:spcPts val="0"/>
              </a:spcBef>
              <a:spcAft>
                <a:spcPts val="0"/>
              </a:spcAft>
              <a:defRPr/>
            </a:pPr>
            <a:r>
              <a:rPr lang="en-GB" sz="4000" dirty="0">
                <a:latin typeface="Francis" panose="020B0600000000000000" pitchFamily="34" charset="0"/>
              </a:rPr>
              <a:t>Jesus is the Greek form of the Hebrew name “Joshua”, that means, “Yahweh saves”. </a:t>
            </a:r>
          </a:p>
          <a:p>
            <a:pPr algn="just" eaLnBrk="1" fontAlgn="auto" hangingPunct="1">
              <a:spcBef>
                <a:spcPts val="0"/>
              </a:spcBef>
              <a:spcAft>
                <a:spcPts val="0"/>
              </a:spcAft>
              <a:defRPr/>
            </a:pPr>
            <a:r>
              <a:rPr lang="en-GB" sz="4000" b="1" dirty="0">
                <a:solidFill>
                  <a:srgbClr val="FF0000"/>
                </a:solidFill>
                <a:latin typeface="Francis" panose="020B0600000000000000" pitchFamily="34" charset="0"/>
              </a:rPr>
              <a:t>“He will save his people from their sins”. </a:t>
            </a:r>
          </a:p>
        </p:txBody>
      </p:sp>
      <p:sp>
        <p:nvSpPr>
          <p:cNvPr id="11" name="Rectangle 10"/>
          <p:cNvSpPr>
            <a:spLocks noChangeArrowheads="1"/>
          </p:cNvSpPr>
          <p:nvPr/>
        </p:nvSpPr>
        <p:spPr bwMode="auto">
          <a:xfrm>
            <a:off x="387350" y="819150"/>
            <a:ext cx="105664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latin typeface="Times New Roman" pitchFamily="18" charset="0"/>
                <a:cs typeface="Times New Roman" pitchFamily="18" charset="0"/>
              </a:rPr>
              <a:t>“She will give birth to a son, and you are to give him the name </a:t>
            </a:r>
            <a:r>
              <a:rPr lang="en-GB" altLang="en-US" sz="3600" b="1">
                <a:solidFill>
                  <a:srgbClr val="FF0000"/>
                </a:solidFill>
                <a:latin typeface="Times New Roman" pitchFamily="18" charset="0"/>
                <a:cs typeface="Times New Roman" pitchFamily="18" charset="0"/>
              </a:rPr>
              <a:t>Jesus</a:t>
            </a:r>
            <a:r>
              <a:rPr lang="en-GB" altLang="en-US" sz="3600">
                <a:latin typeface="Times New Roman" pitchFamily="18" charset="0"/>
                <a:cs typeface="Times New Roman" pitchFamily="18" charset="0"/>
              </a:rPr>
              <a:t>, because he will save his people from their sins.”  </a:t>
            </a:r>
            <a:r>
              <a:rPr lang="en-GB" altLang="en-US" sz="3600" b="1" i="1">
                <a:latin typeface="Times New Roman" pitchFamily="18" charset="0"/>
                <a:cs typeface="Times New Roman" pitchFamily="18" charset="0"/>
              </a:rPr>
              <a:t>Matthew 1:21 (NIV)</a:t>
            </a:r>
            <a:endParaRPr lang="en-GB" altLang="en-US" sz="3600" i="1">
              <a:latin typeface="Times New Roman" pitchFamily="18" charset="0"/>
              <a:cs typeface="Times New Roman" pitchFamily="18" charset="0"/>
            </a:endParaRPr>
          </a:p>
        </p:txBody>
      </p:sp>
      <p:sp>
        <p:nvSpPr>
          <p:cNvPr id="10" name="Rectangle 9"/>
          <p:cNvSpPr>
            <a:spLocks noChangeArrowheads="1"/>
          </p:cNvSpPr>
          <p:nvPr/>
        </p:nvSpPr>
        <p:spPr bwMode="auto">
          <a:xfrm>
            <a:off x="2774950" y="2913063"/>
            <a:ext cx="57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5400" b="1">
                <a:solidFill>
                  <a:schemeClr val="bg1"/>
                </a:solidFill>
                <a:latin typeface="Times New Roman" pitchFamily="18" charset="0"/>
                <a:cs typeface="Times New Roman" pitchFamily="18" charset="0"/>
              </a:rPr>
              <a:t>=</a:t>
            </a:r>
            <a:endParaRPr lang="en-GB" altLang="en-US" sz="5400" b="1">
              <a:solidFill>
                <a:schemeClr val="bg1"/>
              </a:solidFill>
            </a:endParaRPr>
          </a:p>
        </p:txBody>
      </p:sp>
      <p:sp>
        <p:nvSpPr>
          <p:cNvPr id="12" name="Rectangle 11"/>
          <p:cNvSpPr>
            <a:spLocks noChangeArrowheads="1"/>
          </p:cNvSpPr>
          <p:nvPr/>
        </p:nvSpPr>
        <p:spPr bwMode="auto">
          <a:xfrm>
            <a:off x="8062913" y="2921000"/>
            <a:ext cx="383381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latin typeface="Times New Roman" pitchFamily="18" charset="0"/>
                <a:cs typeface="Times New Roman" pitchFamily="18" charset="0"/>
              </a:rPr>
              <a:t>“Yahweh saves”.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9" grpId="0"/>
      <p:bldP spid="4" grpId="0" animBg="1"/>
      <p:bldP spid="11" grpId="0" animBg="1"/>
      <p:bldP spid="10"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753</Words>
  <Application>Microsoft Office PowerPoint</Application>
  <PresentationFormat>Custom</PresentationFormat>
  <Paragraphs>79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Arial</vt:lpstr>
      <vt:lpstr>Calibri Light</vt:lpstr>
      <vt:lpstr>Times New Roman</vt:lpstr>
      <vt:lpstr>Francis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40</cp:revision>
  <dcterms:created xsi:type="dcterms:W3CDTF">2017-03-10T18:24:28Z</dcterms:created>
  <dcterms:modified xsi:type="dcterms:W3CDTF">2017-07-11T13:22:14Z</dcterms:modified>
</cp:coreProperties>
</file>