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0" r:id="rId4"/>
    <p:sldId id="258" r:id="rId5"/>
    <p:sldId id="259" r:id="rId6"/>
    <p:sldId id="261" r:id="rId7"/>
    <p:sldId id="262" r:id="rId8"/>
    <p:sldId id="263" r:id="rId9"/>
    <p:sldId id="264" r:id="rId10"/>
    <p:sldId id="265" r:id="rId11"/>
    <p:sldId id="278" r:id="rId12"/>
    <p:sldId id="266" r:id="rId13"/>
    <p:sldId id="267" r:id="rId14"/>
    <p:sldId id="268" r:id="rId15"/>
    <p:sldId id="269" r:id="rId16"/>
    <p:sldId id="270" r:id="rId17"/>
    <p:sldId id="279" r:id="rId18"/>
    <p:sldId id="271" r:id="rId19"/>
    <p:sldId id="272" r:id="rId20"/>
    <p:sldId id="273" r:id="rId21"/>
    <p:sldId id="276" r:id="rId22"/>
    <p:sldId id="277" r:id="rId23"/>
    <p:sldId id="275" r:id="rId24"/>
    <p:sldId id="274" r:id="rId2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000FF"/>
    <a:srgbClr val="0033CC"/>
    <a:srgbClr val="CCFFCC"/>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02" y="-7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C695B4F3-14FE-4407-BD7C-F8032DEE0881}"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49F091B-1CE3-4DD8-A664-CD31E26CE39F}" type="slidenum">
              <a:rPr lang="en-GB" altLang="en-US"/>
              <a:pPr/>
              <a:t>‹#›</a:t>
            </a:fld>
            <a:endParaRPr lang="en-GB" altLang="en-US"/>
          </a:p>
        </p:txBody>
      </p:sp>
    </p:spTree>
    <p:extLst>
      <p:ext uri="{BB962C8B-B14F-4D97-AF65-F5344CB8AC3E}">
        <p14:creationId xmlns:p14="http://schemas.microsoft.com/office/powerpoint/2010/main" val="323988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B029611C-4EC5-4291-8EDD-6701C4273366}"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B201C826-1A46-4B3E-BC08-322410F2A960}" type="slidenum">
              <a:rPr lang="en-GB" altLang="en-US"/>
              <a:pPr/>
              <a:t>‹#›</a:t>
            </a:fld>
            <a:endParaRPr lang="en-GB" altLang="en-US"/>
          </a:p>
        </p:txBody>
      </p:sp>
    </p:spTree>
    <p:extLst>
      <p:ext uri="{BB962C8B-B14F-4D97-AF65-F5344CB8AC3E}">
        <p14:creationId xmlns:p14="http://schemas.microsoft.com/office/powerpoint/2010/main" val="2388744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35FE2CA3-7E0D-4D76-9EBB-0F37B4E3259B}"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9E18A69-BEC5-4B91-BCCE-4DD1FFAFD461}" type="slidenum">
              <a:rPr lang="en-GB" altLang="en-US"/>
              <a:pPr/>
              <a:t>‹#›</a:t>
            </a:fld>
            <a:endParaRPr lang="en-GB" altLang="en-US"/>
          </a:p>
        </p:txBody>
      </p:sp>
    </p:spTree>
    <p:extLst>
      <p:ext uri="{BB962C8B-B14F-4D97-AF65-F5344CB8AC3E}">
        <p14:creationId xmlns:p14="http://schemas.microsoft.com/office/powerpoint/2010/main" val="404608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pPr>
              <a:defRPr/>
            </a:pPr>
            <a:fld id="{9CCE3AA9-C067-4798-B9BC-CA932075DD0F}"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8D0E88D0-A28A-4B31-BB7D-C119F91E5EBB}" type="slidenum">
              <a:rPr lang="en-GB" altLang="en-US"/>
              <a:pPr/>
              <a:t>‹#›</a:t>
            </a:fld>
            <a:endParaRPr lang="en-GB" altLang="en-US"/>
          </a:p>
        </p:txBody>
      </p:sp>
    </p:spTree>
    <p:extLst>
      <p:ext uri="{BB962C8B-B14F-4D97-AF65-F5344CB8AC3E}">
        <p14:creationId xmlns:p14="http://schemas.microsoft.com/office/powerpoint/2010/main" val="4063091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9A479CA-DE5C-43E2-B83E-721F8BDDA830}" type="datetimeFigureOut">
              <a:rPr lang="en-GB"/>
              <a:pPr>
                <a:defRPr/>
              </a:pPr>
              <a:t>04/07/2017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5D5ECC2E-63AF-4423-AC72-237638EA11E6}" type="slidenum">
              <a:rPr lang="en-GB" altLang="en-US"/>
              <a:pPr/>
              <a:t>‹#›</a:t>
            </a:fld>
            <a:endParaRPr lang="en-GB" altLang="en-US"/>
          </a:p>
        </p:txBody>
      </p:sp>
    </p:spTree>
    <p:extLst>
      <p:ext uri="{BB962C8B-B14F-4D97-AF65-F5344CB8AC3E}">
        <p14:creationId xmlns:p14="http://schemas.microsoft.com/office/powerpoint/2010/main" val="3093765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3"/>
          <p:cNvSpPr>
            <a:spLocks noGrp="1"/>
          </p:cNvSpPr>
          <p:nvPr>
            <p:ph type="dt" sz="half" idx="10"/>
          </p:nvPr>
        </p:nvSpPr>
        <p:spPr/>
        <p:txBody>
          <a:bodyPr/>
          <a:lstStyle>
            <a:lvl1pPr>
              <a:defRPr/>
            </a:lvl1pPr>
          </a:lstStyle>
          <a:p>
            <a:pPr>
              <a:defRPr/>
            </a:pPr>
            <a:fld id="{EE87D14D-9C9C-48AE-95BC-49A8A446D2C2}" type="datetimeFigureOut">
              <a:rPr lang="en-GB"/>
              <a:pPr>
                <a:defRPr/>
              </a:pPr>
              <a:t>04/07/2017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BEFD98C1-B086-4554-96F8-CF8F8B8FF676}" type="slidenum">
              <a:rPr lang="en-GB" altLang="en-US"/>
              <a:pPr/>
              <a:t>‹#›</a:t>
            </a:fld>
            <a:endParaRPr lang="en-GB" altLang="en-US"/>
          </a:p>
        </p:txBody>
      </p:sp>
    </p:spTree>
    <p:extLst>
      <p:ext uri="{BB962C8B-B14F-4D97-AF65-F5344CB8AC3E}">
        <p14:creationId xmlns:p14="http://schemas.microsoft.com/office/powerpoint/2010/main" val="10862858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3"/>
          <p:cNvSpPr>
            <a:spLocks noGrp="1"/>
          </p:cNvSpPr>
          <p:nvPr>
            <p:ph type="dt" sz="half" idx="10"/>
          </p:nvPr>
        </p:nvSpPr>
        <p:spPr/>
        <p:txBody>
          <a:bodyPr/>
          <a:lstStyle>
            <a:lvl1pPr>
              <a:defRPr/>
            </a:lvl1pPr>
          </a:lstStyle>
          <a:p>
            <a:pPr>
              <a:defRPr/>
            </a:pPr>
            <a:fld id="{BE1CBC73-E15C-46E2-8348-650A6AE36F79}" type="datetimeFigureOut">
              <a:rPr lang="en-GB"/>
              <a:pPr>
                <a:defRPr/>
              </a:pPr>
              <a:t>04/07/2017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4A5F8420-1314-4633-BBBA-99A20048C7AD}" type="slidenum">
              <a:rPr lang="en-GB" altLang="en-US"/>
              <a:pPr/>
              <a:t>‹#›</a:t>
            </a:fld>
            <a:endParaRPr lang="en-GB" altLang="en-US"/>
          </a:p>
        </p:txBody>
      </p:sp>
    </p:spTree>
    <p:extLst>
      <p:ext uri="{BB962C8B-B14F-4D97-AF65-F5344CB8AC3E}">
        <p14:creationId xmlns:p14="http://schemas.microsoft.com/office/powerpoint/2010/main" val="25036623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132CFF02-D262-4C26-A7DB-CB6DFF79CDCE}" type="datetimeFigureOut">
              <a:rPr lang="en-GB"/>
              <a:pPr>
                <a:defRPr/>
              </a:pPr>
              <a:t>04/07/2017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1C1178B9-39A2-4F22-88A6-316F728006BC}" type="slidenum">
              <a:rPr lang="en-GB" altLang="en-US"/>
              <a:pPr/>
              <a:t>‹#›</a:t>
            </a:fld>
            <a:endParaRPr lang="en-GB" altLang="en-US"/>
          </a:p>
        </p:txBody>
      </p:sp>
    </p:spTree>
    <p:extLst>
      <p:ext uri="{BB962C8B-B14F-4D97-AF65-F5344CB8AC3E}">
        <p14:creationId xmlns:p14="http://schemas.microsoft.com/office/powerpoint/2010/main" val="4241747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8760C7C-1FBD-4C45-8E28-9619DD353DAD}" type="datetimeFigureOut">
              <a:rPr lang="en-GB"/>
              <a:pPr>
                <a:defRPr/>
              </a:pPr>
              <a:t>04/07/2017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0AC2F83D-B6FD-46F8-886A-96F62C2CD159}" type="slidenum">
              <a:rPr lang="en-GB" altLang="en-US"/>
              <a:pPr/>
              <a:t>‹#›</a:t>
            </a:fld>
            <a:endParaRPr lang="en-GB" altLang="en-US"/>
          </a:p>
        </p:txBody>
      </p:sp>
    </p:spTree>
    <p:extLst>
      <p:ext uri="{BB962C8B-B14F-4D97-AF65-F5344CB8AC3E}">
        <p14:creationId xmlns:p14="http://schemas.microsoft.com/office/powerpoint/2010/main" val="15828088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EEA94C3-2292-4A26-BBB3-04D7A6D07633}" type="datetimeFigureOut">
              <a:rPr lang="en-GB"/>
              <a:pPr>
                <a:defRPr/>
              </a:pPr>
              <a:t>04/07/2017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CBEB5224-6F8B-4EA7-A6A9-2B853D714400}" type="slidenum">
              <a:rPr lang="en-GB" altLang="en-US"/>
              <a:pPr/>
              <a:t>‹#›</a:t>
            </a:fld>
            <a:endParaRPr lang="en-GB" altLang="en-US"/>
          </a:p>
        </p:txBody>
      </p:sp>
    </p:spTree>
    <p:extLst>
      <p:ext uri="{BB962C8B-B14F-4D97-AF65-F5344CB8AC3E}">
        <p14:creationId xmlns:p14="http://schemas.microsoft.com/office/powerpoint/2010/main" val="1734750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7EC2E994-C15B-4A85-8A5B-AE7D34BDC6F2}" type="datetimeFigureOut">
              <a:rPr lang="en-GB"/>
              <a:pPr>
                <a:defRPr/>
              </a:pPr>
              <a:t>04/07/2017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32248593-371E-40A5-B8CE-02F102D0171A}" type="slidenum">
              <a:rPr lang="en-GB" altLang="en-US"/>
              <a:pPr/>
              <a:t>‹#›</a:t>
            </a:fld>
            <a:endParaRPr lang="en-GB" altLang="en-US"/>
          </a:p>
        </p:txBody>
      </p:sp>
    </p:spTree>
    <p:extLst>
      <p:ext uri="{BB962C8B-B14F-4D97-AF65-F5344CB8AC3E}">
        <p14:creationId xmlns:p14="http://schemas.microsoft.com/office/powerpoint/2010/main" val="1253825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C039247B-C8C5-41C8-9770-D9616EF52818}" type="datetimeFigureOut">
              <a:rPr lang="en-GB"/>
              <a:pPr>
                <a:defRPr/>
              </a:pPr>
              <a:t>04/07/2017</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EE8F3509-6EE1-4B1A-91CC-C9E63AC0ACF3}"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itchFamily="34" charset="0"/>
        </a:defRPr>
      </a:lvl2pPr>
      <a:lvl3pPr algn="l" rtl="0" eaLnBrk="0" fontAlgn="base" hangingPunct="0">
        <a:lnSpc>
          <a:spcPct val="90000"/>
        </a:lnSpc>
        <a:spcBef>
          <a:spcPct val="0"/>
        </a:spcBef>
        <a:spcAft>
          <a:spcPct val="0"/>
        </a:spcAft>
        <a:defRPr sz="4400">
          <a:solidFill>
            <a:schemeClr val="tx1"/>
          </a:solidFill>
          <a:latin typeface="Calibri Light" pitchFamily="34" charset="0"/>
        </a:defRPr>
      </a:lvl3pPr>
      <a:lvl4pPr algn="l" rtl="0" eaLnBrk="0" fontAlgn="base" hangingPunct="0">
        <a:lnSpc>
          <a:spcPct val="90000"/>
        </a:lnSpc>
        <a:spcBef>
          <a:spcPct val="0"/>
        </a:spcBef>
        <a:spcAft>
          <a:spcPct val="0"/>
        </a:spcAft>
        <a:defRPr sz="4400">
          <a:solidFill>
            <a:schemeClr val="tx1"/>
          </a:solidFill>
          <a:latin typeface="Calibri Light" pitchFamily="34" charset="0"/>
        </a:defRPr>
      </a:lvl4pPr>
      <a:lvl5pPr algn="l" rtl="0" eaLnBrk="0" fontAlgn="base" hangingPunct="0">
        <a:lnSpc>
          <a:spcPct val="90000"/>
        </a:lnSpc>
        <a:spcBef>
          <a:spcPct val="0"/>
        </a:spcBef>
        <a:spcAft>
          <a:spcPct val="0"/>
        </a:spcAft>
        <a:defRPr sz="4400">
          <a:solidFill>
            <a:schemeClr val="tx1"/>
          </a:solidFill>
          <a:latin typeface="Calibri Light" pitchFamily="34" charset="0"/>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238625" y="1368425"/>
            <a:ext cx="3895725" cy="288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379413" y="530225"/>
            <a:ext cx="4357687"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30BBE7"/>
                </a:solidFill>
                <a:latin typeface="Times New Roman" pitchFamily="18" charset="0"/>
                <a:cs typeface="Times New Roman" pitchFamily="18" charset="0"/>
              </a:rPr>
              <a:t>M</a:t>
            </a:r>
            <a:r>
              <a:rPr lang="en-GB" altLang="en-US" sz="3200" b="1">
                <a:solidFill>
                  <a:srgbClr val="000000"/>
                </a:solidFill>
                <a:latin typeface="Times New Roman" pitchFamily="18" charset="0"/>
                <a:cs typeface="Times New Roman" pitchFamily="18" charset="0"/>
              </a:rPr>
              <a:t>odel godly character?</a:t>
            </a:r>
            <a:endParaRPr lang="en-GB" altLang="en-US" sz="3200">
              <a:latin typeface="Times New Roman" pitchFamily="18" charset="0"/>
              <a:cs typeface="Times New Roman" pitchFamily="18" charset="0"/>
            </a:endParaRPr>
          </a:p>
        </p:txBody>
      </p:sp>
      <p:sp>
        <p:nvSpPr>
          <p:cNvPr id="6" name="Rectangle 5"/>
          <p:cNvSpPr>
            <a:spLocks noChangeArrowheads="1"/>
          </p:cNvSpPr>
          <p:nvPr/>
        </p:nvSpPr>
        <p:spPr bwMode="auto">
          <a:xfrm>
            <a:off x="501650" y="2541588"/>
            <a:ext cx="3354388" cy="5857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F57A29"/>
                </a:solidFill>
                <a:latin typeface="Times New Roman" pitchFamily="18" charset="0"/>
                <a:cs typeface="Times New Roman" pitchFamily="18" charset="0"/>
              </a:rPr>
              <a:t>M</a:t>
            </a:r>
            <a:r>
              <a:rPr lang="en-GB" altLang="en-US" sz="3200" b="1">
                <a:solidFill>
                  <a:srgbClr val="000000"/>
                </a:solidFill>
                <a:latin typeface="Times New Roman" pitchFamily="18" charset="0"/>
                <a:cs typeface="Times New Roman" pitchFamily="18" charset="0"/>
              </a:rPr>
              <a:t>ake good work?</a:t>
            </a:r>
            <a:endParaRPr lang="en-GB" altLang="en-US" sz="3200">
              <a:latin typeface="Times New Roman" pitchFamily="18" charset="0"/>
              <a:cs typeface="Times New Roman" pitchFamily="18" charset="0"/>
            </a:endParaRPr>
          </a:p>
        </p:txBody>
      </p:sp>
      <p:sp>
        <p:nvSpPr>
          <p:cNvPr id="7" name="Rectangle 6"/>
          <p:cNvSpPr>
            <a:spLocks noChangeArrowheads="1"/>
          </p:cNvSpPr>
          <p:nvPr/>
        </p:nvSpPr>
        <p:spPr bwMode="auto">
          <a:xfrm>
            <a:off x="7569200" y="731838"/>
            <a:ext cx="4521200"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835490"/>
                </a:solidFill>
                <a:latin typeface="Times New Roman" pitchFamily="18" charset="0"/>
                <a:cs typeface="Times New Roman" pitchFamily="18" charset="0"/>
              </a:rPr>
              <a:t>M</a:t>
            </a:r>
            <a:r>
              <a:rPr lang="en-GB" altLang="en-US" sz="3200" b="1">
                <a:solidFill>
                  <a:srgbClr val="000000"/>
                </a:solidFill>
                <a:latin typeface="Times New Roman" pitchFamily="18" charset="0"/>
                <a:cs typeface="Times New Roman" pitchFamily="18" charset="0"/>
              </a:rPr>
              <a:t>inister grace and love?</a:t>
            </a:r>
            <a:endParaRPr lang="en-GB" altLang="en-US" sz="3200">
              <a:latin typeface="Times New Roman" pitchFamily="18" charset="0"/>
              <a:cs typeface="Times New Roman" pitchFamily="18" charset="0"/>
            </a:endParaRPr>
          </a:p>
        </p:txBody>
      </p:sp>
      <p:sp>
        <p:nvSpPr>
          <p:cNvPr id="9" name="Rectangle 8"/>
          <p:cNvSpPr>
            <a:spLocks noChangeArrowheads="1"/>
          </p:cNvSpPr>
          <p:nvPr/>
        </p:nvSpPr>
        <p:spPr bwMode="auto">
          <a:xfrm>
            <a:off x="196850" y="4760913"/>
            <a:ext cx="6969125" cy="5857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000000"/>
                </a:solidFill>
                <a:latin typeface="Times New Roman" pitchFamily="18" charset="0"/>
                <a:cs typeface="Times New Roman" pitchFamily="18" charset="0"/>
              </a:rPr>
              <a:t>Be a </a:t>
            </a:r>
            <a:r>
              <a:rPr lang="en-GB" altLang="en-US" sz="3200" b="1">
                <a:solidFill>
                  <a:srgbClr val="D03232"/>
                </a:solidFill>
                <a:latin typeface="Times New Roman" pitchFamily="18" charset="0"/>
                <a:cs typeface="Times New Roman" pitchFamily="18" charset="0"/>
              </a:rPr>
              <a:t>M</a:t>
            </a:r>
            <a:r>
              <a:rPr lang="en-GB" altLang="en-US" sz="3200" b="1">
                <a:solidFill>
                  <a:srgbClr val="000000"/>
                </a:solidFill>
                <a:latin typeface="Times New Roman" pitchFamily="18" charset="0"/>
                <a:cs typeface="Times New Roman" pitchFamily="18" charset="0"/>
              </a:rPr>
              <a:t>outhpiece for truth and justice?</a:t>
            </a:r>
            <a:endParaRPr lang="en-GB" altLang="en-US" sz="3200">
              <a:latin typeface="Times New Roman" pitchFamily="18" charset="0"/>
              <a:cs typeface="Times New Roman" pitchFamily="18" charset="0"/>
            </a:endParaRPr>
          </a:p>
        </p:txBody>
      </p:sp>
      <p:sp>
        <p:nvSpPr>
          <p:cNvPr id="2" name="Rectangle 1"/>
          <p:cNvSpPr>
            <a:spLocks noChangeArrowheads="1"/>
          </p:cNvSpPr>
          <p:nvPr/>
        </p:nvSpPr>
        <p:spPr bwMode="auto">
          <a:xfrm>
            <a:off x="8893175" y="2811463"/>
            <a:ext cx="2900363"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DD588A"/>
                </a:solidFill>
                <a:latin typeface="Times New Roman" pitchFamily="18" charset="0"/>
                <a:cs typeface="Times New Roman" pitchFamily="18" charset="0"/>
              </a:rPr>
              <a:t>M</a:t>
            </a:r>
            <a:r>
              <a:rPr lang="en-GB" altLang="en-US" sz="3200" b="1">
                <a:solidFill>
                  <a:srgbClr val="000000"/>
                </a:solidFill>
                <a:latin typeface="Times New Roman" pitchFamily="18" charset="0"/>
                <a:cs typeface="Times New Roman" pitchFamily="18" charset="0"/>
              </a:rPr>
              <a:t>ould culture?</a:t>
            </a:r>
            <a:endParaRPr lang="en-GB" altLang="en-US" sz="3200">
              <a:latin typeface="Times New Roman" pitchFamily="18" charset="0"/>
              <a:cs typeface="Times New Roman" pitchFamily="18" charset="0"/>
            </a:endParaRPr>
          </a:p>
        </p:txBody>
      </p:sp>
      <p:sp>
        <p:nvSpPr>
          <p:cNvPr id="3" name="Rectangle 2"/>
          <p:cNvSpPr>
            <a:spLocks noChangeArrowheads="1"/>
          </p:cNvSpPr>
          <p:nvPr/>
        </p:nvSpPr>
        <p:spPr bwMode="auto">
          <a:xfrm>
            <a:off x="6022975" y="5888038"/>
            <a:ext cx="5411788" cy="5857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000000"/>
                </a:solidFill>
                <a:latin typeface="Times New Roman" pitchFamily="18" charset="0"/>
                <a:cs typeface="Times New Roman" pitchFamily="18" charset="0"/>
              </a:rPr>
              <a:t>Be a </a:t>
            </a:r>
            <a:r>
              <a:rPr lang="en-GB" altLang="en-US" sz="3200" b="1">
                <a:solidFill>
                  <a:srgbClr val="41AE49"/>
                </a:solidFill>
                <a:latin typeface="Times New Roman" pitchFamily="18" charset="0"/>
                <a:cs typeface="Times New Roman" pitchFamily="18" charset="0"/>
              </a:rPr>
              <a:t>M</a:t>
            </a:r>
            <a:r>
              <a:rPr lang="en-GB" altLang="en-US" sz="3200" b="1">
                <a:solidFill>
                  <a:srgbClr val="000000"/>
                </a:solidFill>
                <a:latin typeface="Times New Roman" pitchFamily="18" charset="0"/>
                <a:cs typeface="Times New Roman" pitchFamily="18" charset="0"/>
              </a:rPr>
              <a:t>essenger of the gospel?</a:t>
            </a:r>
            <a:endParaRPr lang="en-GB" altLang="en-US" sz="32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wipe(down)">
                                      <p:cBhvr>
                                        <p:cTn id="28" dur="500"/>
                                        <p:tgtEl>
                                          <p:spTgt spid="7"/>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barn(inVertical)">
                                      <p:cBhvr>
                                        <p:cTn id="33" dur="500"/>
                                        <p:tgtEl>
                                          <p:spTgt spid="2"/>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2"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1000"/>
                                        <p:tgtEl>
                                          <p:spTgt spid="9"/>
                                        </p:tgtEl>
                                      </p:cBhvr>
                                    </p:animEffect>
                                    <p:anim calcmode="lin" valueType="num">
                                      <p:cBhvr>
                                        <p:cTn id="39" dur="1000" fill="hold"/>
                                        <p:tgtEl>
                                          <p:spTgt spid="9"/>
                                        </p:tgtEl>
                                        <p:attrNameLst>
                                          <p:attrName>ppt_x</p:attrName>
                                        </p:attrNameLst>
                                      </p:cBhvr>
                                      <p:tavLst>
                                        <p:tav tm="0">
                                          <p:val>
                                            <p:strVal val="#ppt_x"/>
                                          </p:val>
                                        </p:tav>
                                        <p:tav tm="100000">
                                          <p:val>
                                            <p:strVal val="#ppt_x"/>
                                          </p:val>
                                        </p:tav>
                                      </p:tavLst>
                                    </p:anim>
                                    <p:anim calcmode="lin" valueType="num">
                                      <p:cBhvr>
                                        <p:cTn id="40"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42" presetClass="entr" presetSubtype="0" fill="hold" grpId="0" nodeType="clickEffect">
                                  <p:stCondLst>
                                    <p:cond delay="0"/>
                                  </p:stCondLst>
                                  <p:childTnLst>
                                    <p:set>
                                      <p:cBhvr>
                                        <p:cTn id="44" dur="1" fill="hold">
                                          <p:stCondLst>
                                            <p:cond delay="0"/>
                                          </p:stCondLst>
                                        </p:cTn>
                                        <p:tgtEl>
                                          <p:spTgt spid="3"/>
                                        </p:tgtEl>
                                        <p:attrNameLst>
                                          <p:attrName>style.visibility</p:attrName>
                                        </p:attrNameLst>
                                      </p:cBhvr>
                                      <p:to>
                                        <p:strVal val="visible"/>
                                      </p:to>
                                    </p:set>
                                    <p:animEffect transition="in" filter="fade">
                                      <p:cBhvr>
                                        <p:cTn id="45" dur="1000"/>
                                        <p:tgtEl>
                                          <p:spTgt spid="3"/>
                                        </p:tgtEl>
                                      </p:cBhvr>
                                    </p:animEffect>
                                    <p:anim calcmode="lin" valueType="num">
                                      <p:cBhvr>
                                        <p:cTn id="46" dur="1000" fill="hold"/>
                                        <p:tgtEl>
                                          <p:spTgt spid="3"/>
                                        </p:tgtEl>
                                        <p:attrNameLst>
                                          <p:attrName>ppt_x</p:attrName>
                                        </p:attrNameLst>
                                      </p:cBhvr>
                                      <p:tavLst>
                                        <p:tav tm="0">
                                          <p:val>
                                            <p:strVal val="#ppt_x"/>
                                          </p:val>
                                        </p:tav>
                                        <p:tav tm="100000">
                                          <p:val>
                                            <p:strVal val="#ppt_x"/>
                                          </p:val>
                                        </p:tav>
                                      </p:tavLst>
                                    </p:anim>
                                    <p:anim calcmode="lin" valueType="num">
                                      <p:cBhvr>
                                        <p:cTn id="47"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9" grpId="0" animBg="1"/>
      <p:bldP spid="2" grpId="0" animBg="1"/>
      <p:bldP spid="3"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204788" y="136525"/>
            <a:ext cx="1210151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rgbClr val="FFFF00"/>
                </a:solidFill>
                <a:latin typeface="Times New Roman" pitchFamily="18" charset="0"/>
                <a:cs typeface="Times New Roman" pitchFamily="18" charset="0"/>
              </a:rPr>
              <a:t>Pray that I may proclaim it clearly, as I should…</a:t>
            </a:r>
            <a:endParaRPr lang="en-GB" altLang="en-US" sz="4400" b="1">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1884363" y="1735138"/>
            <a:ext cx="8743419"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dirty="0">
                <a:solidFill>
                  <a:schemeClr val="bg1"/>
                </a:solidFill>
                <a:latin typeface="Times New Roman" pitchFamily="18" charset="0"/>
                <a:cs typeface="Times New Roman" pitchFamily="18" charset="0"/>
              </a:rPr>
              <a:t>How </a:t>
            </a:r>
            <a:r>
              <a:rPr lang="en-US" altLang="en-US" sz="4000" b="1" dirty="0" smtClean="0">
                <a:solidFill>
                  <a:schemeClr val="bg1"/>
                </a:solidFill>
                <a:latin typeface="Times New Roman" pitchFamily="18" charset="0"/>
                <a:cs typeface="Times New Roman" pitchFamily="18" charset="0"/>
              </a:rPr>
              <a:t>should the </a:t>
            </a:r>
            <a:r>
              <a:rPr lang="en-US" altLang="en-US" sz="4000" b="1" dirty="0">
                <a:solidFill>
                  <a:schemeClr val="bg1"/>
                </a:solidFill>
                <a:latin typeface="Times New Roman" pitchFamily="18" charset="0"/>
                <a:cs typeface="Times New Roman" pitchFamily="18" charset="0"/>
              </a:rPr>
              <a:t>Gospel </a:t>
            </a:r>
            <a:r>
              <a:rPr lang="en-US" altLang="en-US" sz="4000" b="1" dirty="0" smtClean="0">
                <a:solidFill>
                  <a:schemeClr val="bg1"/>
                </a:solidFill>
                <a:latin typeface="Times New Roman" pitchFamily="18" charset="0"/>
                <a:cs typeface="Times New Roman" pitchFamily="18" charset="0"/>
              </a:rPr>
              <a:t>be </a:t>
            </a:r>
            <a:r>
              <a:rPr lang="en-US" altLang="en-US" sz="4000" b="1" dirty="0">
                <a:solidFill>
                  <a:schemeClr val="bg1"/>
                </a:solidFill>
                <a:latin typeface="Times New Roman" pitchFamily="18" charset="0"/>
                <a:cs typeface="Times New Roman" pitchFamily="18" charset="0"/>
              </a:rPr>
              <a:t>proclaimed?</a:t>
            </a:r>
            <a:endParaRPr lang="en-GB" altLang="en-US" sz="4000"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utoUpdateAnimBg="0"/>
      <p:bldP spid="2"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686050" y="265113"/>
            <a:ext cx="6605588"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dirty="0">
                <a:solidFill>
                  <a:srgbClr val="C00000"/>
                </a:solidFill>
                <a:latin typeface="Times New Roman" pitchFamily="18" charset="0"/>
                <a:cs typeface="Times New Roman" pitchFamily="18" charset="0"/>
              </a:rPr>
              <a:t>The </a:t>
            </a:r>
            <a:r>
              <a:rPr lang="en-US" altLang="en-US" sz="3600" b="1" dirty="0" smtClean="0">
                <a:solidFill>
                  <a:srgbClr val="C00000"/>
                </a:solidFill>
                <a:latin typeface="Times New Roman" pitchFamily="18" charset="0"/>
                <a:cs typeface="Times New Roman" pitchFamily="18" charset="0"/>
              </a:rPr>
              <a:t>Romans </a:t>
            </a:r>
            <a:r>
              <a:rPr lang="en-US" altLang="en-US" sz="3600" b="1" dirty="0">
                <a:solidFill>
                  <a:srgbClr val="C00000"/>
                </a:solidFill>
                <a:latin typeface="Times New Roman" pitchFamily="18" charset="0"/>
                <a:cs typeface="Times New Roman" pitchFamily="18" charset="0"/>
              </a:rPr>
              <a:t>Road to Salvation:</a:t>
            </a:r>
            <a:endParaRPr lang="en-GB" altLang="en-US" sz="3600" b="1" dirty="0">
              <a:solidFill>
                <a:srgbClr val="C00000"/>
              </a:solidFill>
              <a:latin typeface="Times New Roman" pitchFamily="18" charset="0"/>
              <a:cs typeface="Times New Roman" pitchFamily="18" charset="0"/>
            </a:endParaRPr>
          </a:p>
        </p:txBody>
      </p:sp>
      <p:sp>
        <p:nvSpPr>
          <p:cNvPr id="8" name="Rectangle 7"/>
          <p:cNvSpPr>
            <a:spLocks noChangeArrowheads="1"/>
          </p:cNvSpPr>
          <p:nvPr/>
        </p:nvSpPr>
        <p:spPr bwMode="auto">
          <a:xfrm>
            <a:off x="406400" y="1524000"/>
            <a:ext cx="8186738"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dirty="0">
                <a:latin typeface="Times New Roman" pitchFamily="18" charset="0"/>
                <a:cs typeface="Times New Roman" pitchFamily="18" charset="0"/>
              </a:rPr>
              <a:t>1) </a:t>
            </a:r>
            <a:r>
              <a:rPr lang="en-US" altLang="en-US" sz="3600" dirty="0">
                <a:latin typeface="Times New Roman" pitchFamily="18" charset="0"/>
                <a:cs typeface="Times New Roman" pitchFamily="18" charset="0"/>
              </a:rPr>
              <a:t>Every person is a sinner </a:t>
            </a:r>
            <a:r>
              <a:rPr lang="en-US" altLang="en-US" sz="3600" b="1" i="1" dirty="0">
                <a:latin typeface="Times New Roman" pitchFamily="18" charset="0"/>
                <a:cs typeface="Times New Roman" pitchFamily="18" charset="0"/>
              </a:rPr>
              <a:t>(Romans </a:t>
            </a:r>
            <a:r>
              <a:rPr lang="en-US" altLang="en-US" sz="3600" b="1" i="1" dirty="0" smtClean="0">
                <a:latin typeface="Times New Roman" pitchFamily="18" charset="0"/>
                <a:cs typeface="Times New Roman" pitchFamily="18" charset="0"/>
              </a:rPr>
              <a:t>3:23</a:t>
            </a:r>
            <a:r>
              <a:rPr lang="en-US" altLang="en-US" sz="3600" b="1" i="1" dirty="0">
                <a:latin typeface="Times New Roman" pitchFamily="18" charset="0"/>
                <a:cs typeface="Times New Roman" pitchFamily="18" charset="0"/>
              </a:rPr>
              <a:t>).</a:t>
            </a:r>
            <a:endParaRPr lang="en-GB" altLang="en-US" sz="3600" b="1" i="1" dirty="0">
              <a:latin typeface="Times New Roman" pitchFamily="18" charset="0"/>
              <a:cs typeface="Times New Roman" pitchFamily="18" charset="0"/>
            </a:endParaRPr>
          </a:p>
        </p:txBody>
      </p:sp>
      <p:sp>
        <p:nvSpPr>
          <p:cNvPr id="9" name="Rectangle 8"/>
          <p:cNvSpPr>
            <a:spLocks noChangeArrowheads="1"/>
          </p:cNvSpPr>
          <p:nvPr/>
        </p:nvSpPr>
        <p:spPr bwMode="auto">
          <a:xfrm>
            <a:off x="323850" y="2644775"/>
            <a:ext cx="10802938" cy="646113"/>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latin typeface="Times New Roman" pitchFamily="18" charset="0"/>
                <a:cs typeface="Times New Roman" pitchFamily="18" charset="0"/>
              </a:rPr>
              <a:t>2)</a:t>
            </a:r>
            <a:r>
              <a:rPr lang="en-US" altLang="en-US" sz="3600">
                <a:latin typeface="Times New Roman" pitchFamily="18" charset="0"/>
                <a:cs typeface="Times New Roman" pitchFamily="18" charset="0"/>
              </a:rPr>
              <a:t> God’s penalty for sin is spiritual death </a:t>
            </a:r>
            <a:r>
              <a:rPr lang="en-US" altLang="en-US" sz="3600" b="1" i="1">
                <a:latin typeface="Times New Roman" pitchFamily="18" charset="0"/>
                <a:cs typeface="Times New Roman" pitchFamily="18" charset="0"/>
              </a:rPr>
              <a:t>(Romans 6:23).</a:t>
            </a:r>
            <a:endParaRPr lang="en-GB" altLang="en-US" sz="3600" b="1" i="1">
              <a:latin typeface="Times New Roman" pitchFamily="18" charset="0"/>
              <a:cs typeface="Times New Roman" pitchFamily="18" charset="0"/>
            </a:endParaRPr>
          </a:p>
        </p:txBody>
      </p:sp>
      <p:sp>
        <p:nvSpPr>
          <p:cNvPr id="10" name="Rectangle 9"/>
          <p:cNvSpPr>
            <a:spLocks noChangeArrowheads="1"/>
          </p:cNvSpPr>
          <p:nvPr/>
        </p:nvSpPr>
        <p:spPr bwMode="auto">
          <a:xfrm>
            <a:off x="323850" y="3686175"/>
            <a:ext cx="11422063"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b="1">
                <a:latin typeface="Times New Roman" pitchFamily="18" charset="0"/>
                <a:cs typeface="Times New Roman" pitchFamily="18" charset="0"/>
              </a:rPr>
              <a:t>3)</a:t>
            </a:r>
            <a:r>
              <a:rPr lang="en-US" altLang="en-US" sz="3600">
                <a:latin typeface="Times New Roman" pitchFamily="18" charset="0"/>
                <a:cs typeface="Times New Roman" pitchFamily="18" charset="0"/>
              </a:rPr>
              <a:t> In His great love, God has made provision for the salvation of all   	</a:t>
            </a:r>
            <a:r>
              <a:rPr lang="en-US" altLang="en-US" sz="3600" b="1" i="1">
                <a:latin typeface="Times New Roman" pitchFamily="18" charset="0"/>
                <a:cs typeface="Times New Roman" pitchFamily="18" charset="0"/>
              </a:rPr>
              <a:t>(Romans 5:8).</a:t>
            </a:r>
            <a:endParaRPr lang="en-GB" altLang="en-US" sz="3600" b="1" i="1">
              <a:latin typeface="Times New Roman" pitchFamily="18" charset="0"/>
              <a:cs typeface="Times New Roman" pitchFamily="18" charset="0"/>
            </a:endParaRPr>
          </a:p>
        </p:txBody>
      </p:sp>
      <p:sp>
        <p:nvSpPr>
          <p:cNvPr id="11" name="Rectangle 10"/>
          <p:cNvSpPr/>
          <p:nvPr/>
        </p:nvSpPr>
        <p:spPr>
          <a:xfrm>
            <a:off x="323850" y="5356225"/>
            <a:ext cx="11493500" cy="1201738"/>
          </a:xfrm>
          <a:prstGeom prst="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eaLnBrk="1" fontAlgn="auto" hangingPunct="1">
              <a:spcBef>
                <a:spcPts val="0"/>
              </a:spcBef>
              <a:spcAft>
                <a:spcPts val="0"/>
              </a:spcAft>
              <a:defRPr/>
            </a:pPr>
            <a:r>
              <a:rPr lang="en-US" sz="3600" b="1" dirty="0">
                <a:latin typeface="Times New Roman" panose="02020603050405020304" pitchFamily="18" charset="0"/>
                <a:ea typeface="Times New Roman" panose="02020603050405020304" pitchFamily="18" charset="0"/>
              </a:rPr>
              <a:t>4)</a:t>
            </a:r>
            <a:r>
              <a:rPr lang="en-US" sz="3600" dirty="0">
                <a:latin typeface="Times New Roman" panose="02020603050405020304" pitchFamily="18" charset="0"/>
                <a:ea typeface="Times New Roman" panose="02020603050405020304" pitchFamily="18" charset="0"/>
              </a:rPr>
              <a:t> Each person must put his or her trust in God’s Son, Jesus Christ 	</a:t>
            </a:r>
            <a:r>
              <a:rPr lang="en-US" sz="3600" b="1" i="1" dirty="0">
                <a:latin typeface="Times New Roman" panose="02020603050405020304" pitchFamily="18" charset="0"/>
                <a:ea typeface="Times New Roman" panose="02020603050405020304" pitchFamily="18" charset="0"/>
              </a:rPr>
              <a:t>(Romans 10:9-10, 13).</a:t>
            </a:r>
            <a:endParaRPr lang="en-GB" sz="3600" b="1" i="1" dirty="0">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1000"/>
                                        <p:tgtEl>
                                          <p:spTgt spid="10"/>
                                        </p:tgtEl>
                                      </p:cBhvr>
                                    </p:animEffect>
                                    <p:anim calcmode="lin" valueType="num">
                                      <p:cBhvr>
                                        <p:cTn id="26" dur="1000" fill="hold"/>
                                        <p:tgtEl>
                                          <p:spTgt spid="10"/>
                                        </p:tgtEl>
                                        <p:attrNameLst>
                                          <p:attrName>ppt_x</p:attrName>
                                        </p:attrNameLst>
                                      </p:cBhvr>
                                      <p:tavLst>
                                        <p:tav tm="0">
                                          <p:val>
                                            <p:strVal val="#ppt_x"/>
                                          </p:val>
                                        </p:tav>
                                        <p:tav tm="100000">
                                          <p:val>
                                            <p:strVal val="#ppt_x"/>
                                          </p:val>
                                        </p:tav>
                                      </p:tavLst>
                                    </p:anim>
                                    <p:anim calcmode="lin" valueType="num">
                                      <p:cBhvr>
                                        <p:cTn id="2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9" grpId="0" animBg="1"/>
      <p:bldP spid="10" grpId="0" animBg="1"/>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87363" y="366713"/>
            <a:ext cx="10963275" cy="20621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b="1" i="1">
                <a:latin typeface="Times New Roman" pitchFamily="18" charset="0"/>
                <a:cs typeface="Times New Roman" pitchFamily="18" charset="0"/>
              </a:rPr>
              <a:t>Ephesians 6:19 (NIV)</a:t>
            </a:r>
            <a:endParaRPr lang="en-GB" altLang="en-US" sz="3200" b="1">
              <a:latin typeface="Times New Roman" pitchFamily="18" charset="0"/>
              <a:cs typeface="Times New Roman" pitchFamily="18" charset="0"/>
            </a:endParaRPr>
          </a:p>
          <a:p>
            <a:pPr algn="just" eaLnBrk="1" hangingPunct="1">
              <a:lnSpc>
                <a:spcPct val="100000"/>
              </a:lnSpc>
              <a:spcBef>
                <a:spcPct val="0"/>
              </a:spcBef>
              <a:buFontTx/>
              <a:buNone/>
            </a:pPr>
            <a:r>
              <a:rPr lang="en-US" altLang="en-US" sz="3200">
                <a:latin typeface="Times New Roman" pitchFamily="18" charset="0"/>
                <a:cs typeface="Times New Roman" pitchFamily="18" charset="0"/>
              </a:rPr>
              <a:t>“Pray also for me, that whenever I speak, </a:t>
            </a:r>
            <a:r>
              <a:rPr lang="en-US" altLang="en-US" sz="3200" b="1">
                <a:solidFill>
                  <a:srgbClr val="FF0000"/>
                </a:solidFill>
                <a:latin typeface="Times New Roman" pitchFamily="18" charset="0"/>
                <a:cs typeface="Times New Roman" pitchFamily="18" charset="0"/>
              </a:rPr>
              <a:t>words may be given me </a:t>
            </a:r>
            <a:r>
              <a:rPr lang="en-US" altLang="en-US" sz="3200">
                <a:latin typeface="Times New Roman" pitchFamily="18" charset="0"/>
                <a:cs typeface="Times New Roman" pitchFamily="18" charset="0"/>
              </a:rPr>
              <a:t>so that I will fearlessly make known the mystery of the gospel,”</a:t>
            </a:r>
            <a:endParaRPr lang="en-GB" altLang="en-US" sz="3200">
              <a:latin typeface="Times New Roman" pitchFamily="18" charset="0"/>
              <a:cs typeface="Times New Roman" pitchFamily="18" charset="0"/>
            </a:endParaRPr>
          </a:p>
        </p:txBody>
      </p:sp>
      <p:sp>
        <p:nvSpPr>
          <p:cNvPr id="3" name="Rectangle 2"/>
          <p:cNvSpPr>
            <a:spLocks noChangeArrowheads="1"/>
          </p:cNvSpPr>
          <p:nvPr/>
        </p:nvSpPr>
        <p:spPr bwMode="auto">
          <a:xfrm>
            <a:off x="487363" y="2697163"/>
            <a:ext cx="10555287"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b="1">
                <a:solidFill>
                  <a:schemeClr val="bg1"/>
                </a:solidFill>
                <a:latin typeface="Times New Roman" pitchFamily="18" charset="0"/>
                <a:cs typeface="Times New Roman" pitchFamily="18" charset="0"/>
              </a:rPr>
              <a:t>We are called just to open our mouth to proclaim the Gospel, for it is not on our own strength or wisdom, this is truly a divine work.</a:t>
            </a:r>
            <a:endParaRPr lang="en-GB" altLang="en-US" sz="3600" b="1">
              <a:solidFill>
                <a:schemeClr val="bg1"/>
              </a:solidFill>
            </a:endParaRPr>
          </a:p>
        </p:txBody>
      </p:sp>
      <p:sp>
        <p:nvSpPr>
          <p:cNvPr id="4" name="Rectangle 3"/>
          <p:cNvSpPr>
            <a:spLocks noChangeArrowheads="1"/>
          </p:cNvSpPr>
          <p:nvPr/>
        </p:nvSpPr>
        <p:spPr bwMode="auto">
          <a:xfrm>
            <a:off x="225425" y="4581525"/>
            <a:ext cx="11495088"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b="1" i="1">
                <a:latin typeface="Times New Roman" pitchFamily="18" charset="0"/>
                <a:cs typeface="Times New Roman" pitchFamily="18" charset="0"/>
              </a:rPr>
              <a:t>Matthew 10:20 (NIV)</a:t>
            </a:r>
            <a:endParaRPr lang="en-GB" altLang="en-US" sz="4000" b="1" i="1">
              <a:latin typeface="Times New Roman" pitchFamily="18" charset="0"/>
              <a:cs typeface="Times New Roman" pitchFamily="18" charset="0"/>
            </a:endParaRPr>
          </a:p>
          <a:p>
            <a:pPr algn="just" eaLnBrk="1" hangingPunct="1">
              <a:lnSpc>
                <a:spcPct val="100000"/>
              </a:lnSpc>
              <a:spcBef>
                <a:spcPct val="0"/>
              </a:spcBef>
              <a:buFontTx/>
              <a:buNone/>
            </a:pPr>
            <a:r>
              <a:rPr lang="en-US" altLang="en-US" sz="4000">
                <a:latin typeface="Times New Roman" pitchFamily="18" charset="0"/>
                <a:cs typeface="Times New Roman" pitchFamily="18" charset="0"/>
              </a:rPr>
              <a:t>“for </a:t>
            </a:r>
            <a:r>
              <a:rPr lang="en-US" altLang="en-US" sz="4000" b="1">
                <a:solidFill>
                  <a:srgbClr val="FF0000"/>
                </a:solidFill>
                <a:latin typeface="Times New Roman" pitchFamily="18" charset="0"/>
                <a:cs typeface="Times New Roman" pitchFamily="18" charset="0"/>
              </a:rPr>
              <a:t>it will not be you speaking</a:t>
            </a:r>
            <a:r>
              <a:rPr lang="en-US" altLang="en-US" sz="4000">
                <a:latin typeface="Times New Roman" pitchFamily="18" charset="0"/>
                <a:cs typeface="Times New Roman" pitchFamily="18" charset="0"/>
              </a:rPr>
              <a:t>, but the Spirit of your Father speaking through you.”</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000"/>
                                        <p:tgtEl>
                                          <p:spTgt spid="3"/>
                                        </p:tgtEl>
                                      </p:cBhvr>
                                    </p:animEffect>
                                    <p:anim calcmode="lin" valueType="num">
                                      <p:cBhvr>
                                        <p:cTn id="15" dur="1000" fill="hold"/>
                                        <p:tgtEl>
                                          <p:spTgt spid="3"/>
                                        </p:tgtEl>
                                        <p:attrNameLst>
                                          <p:attrName>ppt_x</p:attrName>
                                        </p:attrNameLst>
                                      </p:cBhvr>
                                      <p:tavLst>
                                        <p:tav tm="0">
                                          <p:val>
                                            <p:strVal val="#ppt_x"/>
                                          </p:val>
                                        </p:tav>
                                        <p:tav tm="100000">
                                          <p:val>
                                            <p:strVal val="#ppt_x"/>
                                          </p:val>
                                        </p:tav>
                                      </p:tavLst>
                                    </p:anim>
                                    <p:anim calcmode="lin" valueType="num">
                                      <p:cBhvr>
                                        <p:cTn id="16"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down)">
                                      <p:cBhvr>
                                        <p:cTn id="2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560388" y="276225"/>
            <a:ext cx="50196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II. Acting wisely (4:5) </a:t>
            </a:r>
            <a:endParaRPr lang="en-GB" altLang="en-US" sz="400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2187575" y="1049338"/>
            <a:ext cx="825500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a:solidFill>
                  <a:schemeClr val="bg1"/>
                </a:solidFill>
                <a:latin typeface="Times New Roman" pitchFamily="18" charset="0"/>
                <a:cs typeface="Times New Roman" pitchFamily="18" charset="0"/>
              </a:rPr>
              <a:t>In verse 5 Paul is saying </a:t>
            </a:r>
          </a:p>
          <a:p>
            <a:pPr eaLnBrk="1" hangingPunct="1">
              <a:lnSpc>
                <a:spcPct val="100000"/>
              </a:lnSpc>
              <a:spcBef>
                <a:spcPct val="0"/>
              </a:spcBef>
              <a:buFontTx/>
              <a:buNone/>
            </a:pPr>
            <a:r>
              <a:rPr lang="en-US" altLang="en-US" sz="4000">
                <a:solidFill>
                  <a:schemeClr val="bg1"/>
                </a:solidFill>
                <a:latin typeface="Times New Roman" pitchFamily="18" charset="0"/>
                <a:cs typeface="Times New Roman" pitchFamily="18" charset="0"/>
              </a:rPr>
              <a:t>“</a:t>
            </a:r>
            <a:r>
              <a:rPr lang="en-US" altLang="en-US" sz="4000" b="1">
                <a:solidFill>
                  <a:schemeClr val="bg1"/>
                </a:solidFill>
                <a:latin typeface="Times New Roman" pitchFamily="18" charset="0"/>
                <a:cs typeface="Times New Roman" pitchFamily="18" charset="0"/>
              </a:rPr>
              <a:t>Walk with wisdom </a:t>
            </a:r>
            <a:r>
              <a:rPr lang="en-US" altLang="en-US" sz="4000">
                <a:solidFill>
                  <a:schemeClr val="bg1"/>
                </a:solidFill>
                <a:latin typeface="Times New Roman" pitchFamily="18" charset="0"/>
                <a:cs typeface="Times New Roman" pitchFamily="18" charset="0"/>
              </a:rPr>
              <a:t>toward outsiders”</a:t>
            </a:r>
            <a:endParaRPr lang="en-GB" altLang="en-US" sz="4000">
              <a:solidFill>
                <a:schemeClr val="bg1"/>
              </a:solidFill>
              <a:latin typeface="Times New Roman" pitchFamily="18" charset="0"/>
              <a:cs typeface="Times New Roman" pitchFamily="18" charset="0"/>
            </a:endParaRPr>
          </a:p>
        </p:txBody>
      </p:sp>
      <p:sp>
        <p:nvSpPr>
          <p:cNvPr id="7" name="Rectangle 6"/>
          <p:cNvSpPr/>
          <p:nvPr/>
        </p:nvSpPr>
        <p:spPr>
          <a:xfrm>
            <a:off x="560388" y="2563813"/>
            <a:ext cx="11112500" cy="2554287"/>
          </a:xfrm>
          <a:prstGeom prst="rect">
            <a:avLst/>
          </a:prstGeom>
          <a:solidFill>
            <a:schemeClr val="bg1">
              <a:lumMod val="95000"/>
            </a:schemeClr>
          </a:solidFill>
        </p:spPr>
        <p:txBody>
          <a:bodyPr>
            <a:spAutoFit/>
          </a:bodyPr>
          <a:lstStyle/>
          <a:p>
            <a:pPr algn="just" eaLnBrk="1" fontAlgn="auto" hangingPunct="1">
              <a:spcBef>
                <a:spcPts val="0"/>
              </a:spcBef>
              <a:spcAft>
                <a:spcPts val="0"/>
              </a:spcAft>
              <a:defRPr/>
            </a:pPr>
            <a:r>
              <a:rPr lang="en-US" sz="4000" b="1" dirty="0">
                <a:solidFill>
                  <a:srgbClr val="C00000"/>
                </a:solidFill>
                <a:latin typeface="Times New Roman" panose="02020603050405020304" pitchFamily="18" charset="0"/>
                <a:ea typeface="Times New Roman" panose="02020603050405020304" pitchFamily="18" charset="0"/>
              </a:rPr>
              <a:t>“Wisdom” </a:t>
            </a:r>
            <a:r>
              <a:rPr lang="en-US" sz="4000" dirty="0">
                <a:latin typeface="Times New Roman" panose="02020603050405020304" pitchFamily="18" charset="0"/>
                <a:ea typeface="Times New Roman" panose="02020603050405020304" pitchFamily="18" charset="0"/>
              </a:rPr>
              <a:t>in the Old Testament comes from the word</a:t>
            </a:r>
            <a:r>
              <a:rPr lang="en-US" sz="4000" dirty="0">
                <a:solidFill>
                  <a:srgbClr val="444444"/>
                </a:solidFill>
                <a:latin typeface="Times New Roman" panose="02020603050405020304" pitchFamily="18" charset="0"/>
                <a:ea typeface="Times New Roman" panose="02020603050405020304" pitchFamily="18" charset="0"/>
              </a:rPr>
              <a:t> </a:t>
            </a:r>
            <a:r>
              <a:rPr lang="en-US" sz="4000" b="1" dirty="0">
                <a:solidFill>
                  <a:srgbClr val="FF0000"/>
                </a:solidFill>
                <a:latin typeface="Times New Roman" panose="02020603050405020304" pitchFamily="18" charset="0"/>
                <a:ea typeface="Times New Roman" panose="02020603050405020304" pitchFamily="18" charset="0"/>
              </a:rPr>
              <a:t>“skill”. </a:t>
            </a:r>
            <a:r>
              <a:rPr lang="en-US" sz="4000" dirty="0">
                <a:latin typeface="Times New Roman" panose="02020603050405020304" pitchFamily="18" charset="0"/>
                <a:ea typeface="Times New Roman" panose="02020603050405020304" pitchFamily="18" charset="0"/>
              </a:rPr>
              <a:t>If we read Exodus 36:1-2 and Exodus 32:3 and 6, “wisdom” is used to describe the craftsmen who built the tabernacle.</a:t>
            </a:r>
            <a:endParaRPr lang="en-GB" sz="4000" dirty="0">
              <a:latin typeface="Times New Roman" panose="02020603050405020304" pitchFamily="18" charset="0"/>
              <a:ea typeface="Times New Roman" panose="02020603050405020304" pitchFamily="18" charset="0"/>
            </a:endParaRPr>
          </a:p>
        </p:txBody>
      </p:sp>
      <p:sp>
        <p:nvSpPr>
          <p:cNvPr id="8" name="Rectangle 7"/>
          <p:cNvSpPr>
            <a:spLocks noChangeArrowheads="1"/>
          </p:cNvSpPr>
          <p:nvPr/>
        </p:nvSpPr>
        <p:spPr bwMode="auto">
          <a:xfrm>
            <a:off x="1887538" y="5710238"/>
            <a:ext cx="236378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800" b="1">
                <a:solidFill>
                  <a:srgbClr val="FFFF00"/>
                </a:solidFill>
                <a:latin typeface="Times New Roman" pitchFamily="18" charset="0"/>
                <a:cs typeface="Times New Roman" pitchFamily="18" charset="0"/>
              </a:rPr>
              <a:t>Wisdom</a:t>
            </a:r>
            <a:endParaRPr lang="en-GB" altLang="en-US" sz="4800">
              <a:solidFill>
                <a:srgbClr val="FFFF00"/>
              </a:solidFill>
            </a:endParaRPr>
          </a:p>
        </p:txBody>
      </p:sp>
      <p:sp>
        <p:nvSpPr>
          <p:cNvPr id="9" name="Rectangle 8"/>
          <p:cNvSpPr>
            <a:spLocks noChangeArrowheads="1"/>
          </p:cNvSpPr>
          <p:nvPr/>
        </p:nvSpPr>
        <p:spPr bwMode="auto">
          <a:xfrm>
            <a:off x="5221288" y="5710238"/>
            <a:ext cx="5794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5400" b="1">
                <a:solidFill>
                  <a:schemeClr val="bg1"/>
                </a:solidFill>
                <a:latin typeface="Times New Roman" pitchFamily="18" charset="0"/>
                <a:cs typeface="Times New Roman" pitchFamily="18" charset="0"/>
              </a:rPr>
              <a:t>=</a:t>
            </a:r>
            <a:endParaRPr lang="en-GB" altLang="en-US" sz="5400">
              <a:solidFill>
                <a:schemeClr val="bg1"/>
              </a:solidFill>
            </a:endParaRPr>
          </a:p>
        </p:txBody>
      </p:sp>
      <p:sp>
        <p:nvSpPr>
          <p:cNvPr id="10" name="Rectangle 9"/>
          <p:cNvSpPr>
            <a:spLocks noChangeArrowheads="1"/>
          </p:cNvSpPr>
          <p:nvPr/>
        </p:nvSpPr>
        <p:spPr bwMode="auto">
          <a:xfrm>
            <a:off x="6859588" y="5762625"/>
            <a:ext cx="1384300" cy="8302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800" b="1">
                <a:solidFill>
                  <a:srgbClr val="C00000"/>
                </a:solidFill>
                <a:latin typeface="Times New Roman" pitchFamily="18" charset="0"/>
                <a:cs typeface="Times New Roman" pitchFamily="18" charset="0"/>
              </a:rPr>
              <a:t>Skill</a:t>
            </a:r>
            <a:endParaRPr lang="en-GB" altLang="en-US" sz="480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circle(in)">
                                      <p:cBhvr>
                                        <p:cTn id="32"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p:bldP spid="9" grpId="0"/>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ctangle 7"/>
          <p:cNvSpPr>
            <a:spLocks noChangeArrowheads="1"/>
          </p:cNvSpPr>
          <p:nvPr/>
        </p:nvSpPr>
        <p:spPr bwMode="auto">
          <a:xfrm>
            <a:off x="1930400" y="3967163"/>
            <a:ext cx="21812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FFFF00"/>
                </a:solidFill>
                <a:latin typeface="Times New Roman" pitchFamily="18" charset="0"/>
                <a:cs typeface="Times New Roman" pitchFamily="18" charset="0"/>
              </a:rPr>
              <a:t>Wisdom</a:t>
            </a:r>
            <a:endParaRPr lang="en-GB" altLang="en-US" sz="4400">
              <a:solidFill>
                <a:srgbClr val="FFFF00"/>
              </a:solidFill>
            </a:endParaRPr>
          </a:p>
        </p:txBody>
      </p:sp>
      <p:sp>
        <p:nvSpPr>
          <p:cNvPr id="9" name="Rectangle 8"/>
          <p:cNvSpPr>
            <a:spLocks noChangeArrowheads="1"/>
          </p:cNvSpPr>
          <p:nvPr/>
        </p:nvSpPr>
        <p:spPr bwMode="auto">
          <a:xfrm>
            <a:off x="5221288" y="4052888"/>
            <a:ext cx="579437"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5400" b="1">
                <a:solidFill>
                  <a:schemeClr val="bg1"/>
                </a:solidFill>
                <a:latin typeface="Times New Roman" pitchFamily="18" charset="0"/>
                <a:cs typeface="Times New Roman" pitchFamily="18" charset="0"/>
              </a:rPr>
              <a:t>=</a:t>
            </a:r>
            <a:endParaRPr lang="en-GB" altLang="en-US" sz="5400">
              <a:solidFill>
                <a:schemeClr val="bg1"/>
              </a:solidFill>
            </a:endParaRPr>
          </a:p>
        </p:txBody>
      </p:sp>
      <p:sp>
        <p:nvSpPr>
          <p:cNvPr id="10" name="Rectangle 9"/>
          <p:cNvSpPr>
            <a:spLocks noChangeArrowheads="1"/>
          </p:cNvSpPr>
          <p:nvPr/>
        </p:nvSpPr>
        <p:spPr bwMode="auto">
          <a:xfrm>
            <a:off x="7808913" y="3898900"/>
            <a:ext cx="1284287" cy="768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rgbClr val="C00000"/>
                </a:solidFill>
                <a:latin typeface="Times New Roman" pitchFamily="18" charset="0"/>
                <a:cs typeface="Times New Roman" pitchFamily="18" charset="0"/>
              </a:rPr>
              <a:t>Skill</a:t>
            </a:r>
            <a:endParaRPr lang="en-GB" altLang="en-US" sz="4400">
              <a:solidFill>
                <a:srgbClr val="C00000"/>
              </a:solidFill>
            </a:endParaRPr>
          </a:p>
        </p:txBody>
      </p:sp>
      <p:sp>
        <p:nvSpPr>
          <p:cNvPr id="2" name="Rectangle 1"/>
          <p:cNvSpPr/>
          <p:nvPr/>
        </p:nvSpPr>
        <p:spPr>
          <a:xfrm>
            <a:off x="323850" y="319088"/>
            <a:ext cx="11563350" cy="3108325"/>
          </a:xfrm>
          <a:prstGeom prst="rect">
            <a:avLst/>
          </a:prstGeom>
          <a:solidFill>
            <a:schemeClr val="bg1"/>
          </a:solidFill>
        </p:spPr>
        <p:txBody>
          <a:bodyPr>
            <a:spAutoFit/>
          </a:bodyPr>
          <a:lstStyle/>
          <a:p>
            <a:pPr algn="just" eaLnBrk="1" fontAlgn="auto" hangingPunct="1">
              <a:spcBef>
                <a:spcPts val="0"/>
              </a:spcBef>
              <a:spcAft>
                <a:spcPts val="0"/>
              </a:spcAft>
              <a:defRPr/>
            </a:pPr>
            <a:r>
              <a:rPr lang="en-US" sz="2800" b="1" i="1" dirty="0">
                <a:latin typeface="Times New Roman" panose="02020603050405020304" pitchFamily="18" charset="0"/>
                <a:ea typeface="Times New Roman" panose="02020603050405020304" pitchFamily="18" charset="0"/>
              </a:rPr>
              <a:t>Exodus 36:1-2 (NKJV)</a:t>
            </a:r>
          </a:p>
          <a:p>
            <a:pPr algn="just" eaLnBrk="1" fontAlgn="auto" hangingPunct="1">
              <a:spcBef>
                <a:spcPts val="0"/>
              </a:spcBef>
              <a:spcAft>
                <a:spcPts val="0"/>
              </a:spcAft>
              <a:defRPr/>
            </a:pPr>
            <a:r>
              <a:rPr lang="en-GB" sz="2800" dirty="0">
                <a:latin typeface="Times New Roman" panose="02020603050405020304" pitchFamily="18" charset="0"/>
                <a:cs typeface="Times New Roman" panose="02020603050405020304" pitchFamily="18" charset="0"/>
              </a:rPr>
              <a:t>“And Bezalel and </a:t>
            </a:r>
            <a:r>
              <a:rPr lang="en-GB" sz="2800" dirty="0" err="1">
                <a:latin typeface="Times New Roman" panose="02020603050405020304" pitchFamily="18" charset="0"/>
                <a:cs typeface="Times New Roman" panose="02020603050405020304" pitchFamily="18" charset="0"/>
              </a:rPr>
              <a:t>Aholiab</a:t>
            </a:r>
            <a:r>
              <a:rPr lang="en-GB" sz="2800" dirty="0">
                <a:latin typeface="Times New Roman" panose="02020603050405020304" pitchFamily="18" charset="0"/>
                <a:cs typeface="Times New Roman" panose="02020603050405020304" pitchFamily="18" charset="0"/>
              </a:rPr>
              <a:t>, and every gifted artisan in whom the </a:t>
            </a:r>
            <a:r>
              <a:rPr lang="en-GB" sz="2800" cap="small" dirty="0">
                <a:latin typeface="Times New Roman" panose="02020603050405020304" pitchFamily="18" charset="0"/>
                <a:cs typeface="Times New Roman" panose="02020603050405020304" pitchFamily="18" charset="0"/>
              </a:rPr>
              <a:t>Lord</a:t>
            </a:r>
            <a:r>
              <a:rPr lang="en-GB" sz="2800" dirty="0">
                <a:latin typeface="Times New Roman" panose="02020603050405020304" pitchFamily="18" charset="0"/>
                <a:cs typeface="Times New Roman" panose="02020603050405020304" pitchFamily="18" charset="0"/>
              </a:rPr>
              <a:t> has put </a:t>
            </a:r>
            <a:r>
              <a:rPr lang="en-GB" sz="2800" dirty="0">
                <a:solidFill>
                  <a:srgbClr val="FF0000"/>
                </a:solidFill>
                <a:latin typeface="Times New Roman" panose="02020603050405020304" pitchFamily="18" charset="0"/>
                <a:cs typeface="Times New Roman" panose="02020603050405020304" pitchFamily="18" charset="0"/>
              </a:rPr>
              <a:t>wisdom</a:t>
            </a:r>
            <a:r>
              <a:rPr lang="en-GB" sz="2800" dirty="0">
                <a:latin typeface="Times New Roman" panose="02020603050405020304" pitchFamily="18" charset="0"/>
                <a:cs typeface="Times New Roman" panose="02020603050405020304" pitchFamily="18" charset="0"/>
              </a:rPr>
              <a:t> and understanding, to know how to do all manner of work for the service of the sanctuary, shall do according to all that the </a:t>
            </a:r>
            <a:r>
              <a:rPr lang="en-GB" sz="2800" cap="small" dirty="0">
                <a:latin typeface="Times New Roman" panose="02020603050405020304" pitchFamily="18" charset="0"/>
                <a:cs typeface="Times New Roman" panose="02020603050405020304" pitchFamily="18" charset="0"/>
              </a:rPr>
              <a:t>Lord</a:t>
            </a:r>
            <a:r>
              <a:rPr lang="en-GB" sz="2800" dirty="0">
                <a:latin typeface="Times New Roman" panose="02020603050405020304" pitchFamily="18" charset="0"/>
                <a:cs typeface="Times New Roman" panose="02020603050405020304" pitchFamily="18" charset="0"/>
              </a:rPr>
              <a:t> has commanded.” </a:t>
            </a:r>
            <a:r>
              <a:rPr lang="en-GB" sz="2800" baseline="30000" dirty="0">
                <a:latin typeface="Times New Roman" panose="02020603050405020304" pitchFamily="18" charset="0"/>
                <a:cs typeface="Times New Roman" panose="02020603050405020304" pitchFamily="18" charset="0"/>
              </a:rPr>
              <a:t>2 </a:t>
            </a:r>
            <a:r>
              <a:rPr lang="en-GB" sz="2800" dirty="0">
                <a:latin typeface="Times New Roman" panose="02020603050405020304" pitchFamily="18" charset="0"/>
                <a:cs typeface="Times New Roman" panose="02020603050405020304" pitchFamily="18" charset="0"/>
              </a:rPr>
              <a:t>Then Moses called Bezalel and </a:t>
            </a:r>
            <a:r>
              <a:rPr lang="en-GB" sz="2800" dirty="0" err="1">
                <a:latin typeface="Times New Roman" panose="02020603050405020304" pitchFamily="18" charset="0"/>
                <a:cs typeface="Times New Roman" panose="02020603050405020304" pitchFamily="18" charset="0"/>
              </a:rPr>
              <a:t>Aholiab</a:t>
            </a:r>
            <a:r>
              <a:rPr lang="en-GB" sz="2800" dirty="0">
                <a:latin typeface="Times New Roman" panose="02020603050405020304" pitchFamily="18" charset="0"/>
                <a:cs typeface="Times New Roman" panose="02020603050405020304" pitchFamily="18" charset="0"/>
              </a:rPr>
              <a:t>, and every gifted artisan in whose heart the </a:t>
            </a:r>
            <a:r>
              <a:rPr lang="en-GB" sz="2800" cap="small" dirty="0">
                <a:latin typeface="Times New Roman" panose="02020603050405020304" pitchFamily="18" charset="0"/>
                <a:cs typeface="Times New Roman" panose="02020603050405020304" pitchFamily="18" charset="0"/>
              </a:rPr>
              <a:t>Lord</a:t>
            </a:r>
            <a:r>
              <a:rPr lang="en-GB" sz="2800" dirty="0">
                <a:latin typeface="Times New Roman" panose="02020603050405020304" pitchFamily="18" charset="0"/>
                <a:cs typeface="Times New Roman" panose="02020603050405020304" pitchFamily="18" charset="0"/>
              </a:rPr>
              <a:t> had put </a:t>
            </a:r>
            <a:r>
              <a:rPr lang="en-GB" sz="2800" dirty="0">
                <a:solidFill>
                  <a:srgbClr val="FF0000"/>
                </a:solidFill>
                <a:latin typeface="Times New Roman" panose="02020603050405020304" pitchFamily="18" charset="0"/>
                <a:cs typeface="Times New Roman" panose="02020603050405020304" pitchFamily="18" charset="0"/>
              </a:rPr>
              <a:t>wisdom</a:t>
            </a:r>
            <a:r>
              <a:rPr lang="en-GB" sz="2800" dirty="0">
                <a:latin typeface="Times New Roman" panose="02020603050405020304" pitchFamily="18" charset="0"/>
                <a:cs typeface="Times New Roman" panose="02020603050405020304" pitchFamily="18" charset="0"/>
              </a:rPr>
              <a:t>, everyone whose heart was stirred, to come and do the work.</a:t>
            </a:r>
            <a:endParaRPr lang="en-GB" sz="2800" dirty="0">
              <a:solidFill>
                <a:srgbClr val="444444"/>
              </a:solidFill>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11" name="Rectangle 10"/>
          <p:cNvSpPr/>
          <p:nvPr/>
        </p:nvSpPr>
        <p:spPr>
          <a:xfrm>
            <a:off x="619125" y="5103813"/>
            <a:ext cx="10972800" cy="1568450"/>
          </a:xfrm>
          <a:prstGeom prst="rect">
            <a:avLst/>
          </a:prstGeom>
          <a:solidFill>
            <a:schemeClr val="bg1"/>
          </a:solidFill>
        </p:spPr>
        <p:txBody>
          <a:bodyPr>
            <a:spAutoFit/>
          </a:bodyPr>
          <a:lstStyle/>
          <a:p>
            <a:pPr eaLnBrk="1" fontAlgn="auto" hangingPunct="1">
              <a:spcBef>
                <a:spcPts val="0"/>
              </a:spcBef>
              <a:spcAft>
                <a:spcPts val="0"/>
              </a:spcAft>
              <a:defRPr/>
            </a:pPr>
            <a:r>
              <a:rPr lang="en-GB" sz="3200" b="1" i="1" dirty="0">
                <a:latin typeface="Times New Roman" panose="02020603050405020304" pitchFamily="18" charset="0"/>
                <a:cs typeface="Times New Roman" panose="02020603050405020304" pitchFamily="18" charset="0"/>
              </a:rPr>
              <a:t>Proverbs 9:10 </a:t>
            </a:r>
            <a:r>
              <a:rPr lang="en-GB" sz="3200" dirty="0">
                <a:latin typeface="Times New Roman" panose="02020603050405020304" pitchFamily="18" charset="0"/>
                <a:cs typeface="Times New Roman" panose="02020603050405020304" pitchFamily="18" charset="0"/>
              </a:rPr>
              <a:t>says;</a:t>
            </a:r>
          </a:p>
          <a:p>
            <a:pPr algn="just" eaLnBrk="1" fontAlgn="auto" hangingPunct="1">
              <a:spcBef>
                <a:spcPts val="0"/>
              </a:spcBef>
              <a:spcAft>
                <a:spcPts val="0"/>
              </a:spcAft>
              <a:defRPr/>
            </a:pPr>
            <a:r>
              <a:rPr lang="en-GB" sz="3200" dirty="0">
                <a:latin typeface="Times New Roman" panose="02020603050405020304" pitchFamily="18" charset="0"/>
                <a:cs typeface="Times New Roman" panose="02020603050405020304" pitchFamily="18" charset="0"/>
              </a:rPr>
              <a:t> “The fear of the </a:t>
            </a:r>
            <a:r>
              <a:rPr lang="en-GB" sz="3200" cap="small" dirty="0">
                <a:latin typeface="Times New Roman" panose="02020603050405020304" pitchFamily="18" charset="0"/>
                <a:cs typeface="Times New Roman" panose="02020603050405020304" pitchFamily="18" charset="0"/>
              </a:rPr>
              <a:t>Lord</a:t>
            </a:r>
            <a:r>
              <a:rPr lang="en-GB" sz="3200" dirty="0">
                <a:latin typeface="Times New Roman" panose="02020603050405020304" pitchFamily="18" charset="0"/>
                <a:cs typeface="Times New Roman" panose="02020603050405020304" pitchFamily="18" charset="0"/>
              </a:rPr>
              <a:t> is the beginning of </a:t>
            </a:r>
            <a:r>
              <a:rPr lang="en-GB" sz="3200" b="1" dirty="0">
                <a:solidFill>
                  <a:srgbClr val="FF0000"/>
                </a:solidFill>
                <a:latin typeface="Times New Roman" panose="02020603050405020304" pitchFamily="18" charset="0"/>
                <a:cs typeface="Times New Roman" panose="02020603050405020304" pitchFamily="18" charset="0"/>
              </a:rPr>
              <a:t>wisdom</a:t>
            </a:r>
            <a:r>
              <a:rPr lang="en-GB" sz="3200" dirty="0">
                <a:latin typeface="Times New Roman" panose="02020603050405020304" pitchFamily="18" charset="0"/>
                <a:cs typeface="Times New Roman" panose="02020603050405020304" pitchFamily="18" charset="0"/>
              </a:rPr>
              <a:t>, and knowledge of the Holy One is understanding.”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ircle(in)">
                                      <p:cBhvr>
                                        <p:cTn id="12" dur="20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circle(in)">
                                      <p:cBhvr>
                                        <p:cTn id="22" dur="20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2"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1000"/>
                                        <p:tgtEl>
                                          <p:spTgt spid="11"/>
                                        </p:tgtEl>
                                      </p:cBhvr>
                                    </p:animEffect>
                                    <p:anim calcmode="lin" valueType="num">
                                      <p:cBhvr>
                                        <p:cTn id="28" dur="1000" fill="hold"/>
                                        <p:tgtEl>
                                          <p:spTgt spid="11"/>
                                        </p:tgtEl>
                                        <p:attrNameLst>
                                          <p:attrName>ppt_x</p:attrName>
                                        </p:attrNameLst>
                                      </p:cBhvr>
                                      <p:tavLst>
                                        <p:tav tm="0">
                                          <p:val>
                                            <p:strVal val="#ppt_x"/>
                                          </p:val>
                                        </p:tav>
                                        <p:tav tm="100000">
                                          <p:val>
                                            <p:strVal val="#ppt_x"/>
                                          </p:val>
                                        </p:tav>
                                      </p:tavLst>
                                    </p:anim>
                                    <p:anim calcmode="lin" valueType="num">
                                      <p:cBhvr>
                                        <p:cTn id="2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2"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081088" y="252413"/>
            <a:ext cx="96837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“Making the most of the opportunity” (4:5)</a:t>
            </a:r>
            <a:endParaRPr lang="en-GB" altLang="en-US" sz="4000" b="1">
              <a:solidFill>
                <a:srgbClr val="FFFF00"/>
              </a:solidFill>
            </a:endParaRPr>
          </a:p>
        </p:txBody>
      </p:sp>
      <p:sp>
        <p:nvSpPr>
          <p:cNvPr id="4" name="Rectangle 3"/>
          <p:cNvSpPr>
            <a:spLocks noChangeArrowheads="1"/>
          </p:cNvSpPr>
          <p:nvPr/>
        </p:nvSpPr>
        <p:spPr bwMode="auto">
          <a:xfrm>
            <a:off x="430213" y="1373188"/>
            <a:ext cx="109855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a:solidFill>
                  <a:schemeClr val="bg1"/>
                </a:solidFill>
                <a:latin typeface="Times New Roman" pitchFamily="18" charset="0"/>
                <a:cs typeface="Times New Roman" pitchFamily="18" charset="0"/>
              </a:rPr>
              <a:t>Is literally, “</a:t>
            </a:r>
            <a:r>
              <a:rPr lang="en-US" altLang="en-US" sz="3600" b="1">
                <a:solidFill>
                  <a:schemeClr val="bg1"/>
                </a:solidFill>
                <a:latin typeface="Times New Roman" pitchFamily="18" charset="0"/>
                <a:cs typeface="Times New Roman" pitchFamily="18" charset="0"/>
              </a:rPr>
              <a:t>redeeming</a:t>
            </a:r>
            <a:r>
              <a:rPr lang="en-US" altLang="en-US" sz="3600">
                <a:solidFill>
                  <a:schemeClr val="bg1"/>
                </a:solidFill>
                <a:latin typeface="Times New Roman" pitchFamily="18" charset="0"/>
                <a:cs typeface="Times New Roman" pitchFamily="18" charset="0"/>
              </a:rPr>
              <a:t> [or, buying up] the opportunity.” </a:t>
            </a:r>
            <a:endParaRPr lang="en-GB" altLang="en-US" sz="3600">
              <a:solidFill>
                <a:schemeClr val="bg1"/>
              </a:solidFill>
            </a:endParaRP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2400" y="2335213"/>
            <a:ext cx="3644900" cy="2430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908050" y="5341938"/>
            <a:ext cx="10029825" cy="12017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a:latin typeface="Times New Roman" pitchFamily="18" charset="0"/>
                <a:cs typeface="Times New Roman" pitchFamily="18" charset="0"/>
              </a:rPr>
              <a:t>A wise witness is on the alert to </a:t>
            </a:r>
            <a:r>
              <a:rPr lang="en-US" altLang="en-US" sz="3600" b="1">
                <a:solidFill>
                  <a:srgbClr val="FF0000"/>
                </a:solidFill>
                <a:latin typeface="Times New Roman" pitchFamily="18" charset="0"/>
                <a:cs typeface="Times New Roman" pitchFamily="18" charset="0"/>
              </a:rPr>
              <a:t>buy up </a:t>
            </a:r>
            <a:r>
              <a:rPr lang="en-US" altLang="en-US" sz="3600">
                <a:latin typeface="Times New Roman" pitchFamily="18" charset="0"/>
                <a:cs typeface="Times New Roman" pitchFamily="18" charset="0"/>
              </a:rPr>
              <a:t>opportunities to share Christ with lost people.</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1000"/>
                                        <p:tgtEl>
                                          <p:spTgt spid="5"/>
                                        </p:tgtEl>
                                      </p:cBhvr>
                                    </p:animEffect>
                                    <p:anim calcmode="lin" valueType="num">
                                      <p:cBhvr>
                                        <p:cTn id="20" dur="1000" fill="hold"/>
                                        <p:tgtEl>
                                          <p:spTgt spid="5"/>
                                        </p:tgtEl>
                                        <p:attrNameLst>
                                          <p:attrName>ppt_x</p:attrName>
                                        </p:attrNameLst>
                                      </p:cBhvr>
                                      <p:tavLst>
                                        <p:tav tm="0">
                                          <p:val>
                                            <p:strVal val="#ppt_x"/>
                                          </p:val>
                                        </p:tav>
                                        <p:tav tm="100000">
                                          <p:val>
                                            <p:strVal val="#ppt_x"/>
                                          </p:val>
                                        </p:tav>
                                      </p:tavLst>
                                    </p:anim>
                                    <p:anim calcmode="lin" valueType="num">
                                      <p:cBhvr>
                                        <p:cTn id="21"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fade">
                                      <p:cBhvr>
                                        <p:cTn id="26" dur="1000"/>
                                        <p:tgtEl>
                                          <p:spTgt spid="6"/>
                                        </p:tgtEl>
                                      </p:cBhvr>
                                    </p:animEffect>
                                    <p:anim calcmode="lin" valueType="num">
                                      <p:cBhvr>
                                        <p:cTn id="27" dur="1000" fill="hold"/>
                                        <p:tgtEl>
                                          <p:spTgt spid="6"/>
                                        </p:tgtEl>
                                        <p:attrNameLst>
                                          <p:attrName>ppt_x</p:attrName>
                                        </p:attrNameLst>
                                      </p:cBhvr>
                                      <p:tavLst>
                                        <p:tav tm="0">
                                          <p:val>
                                            <p:strVal val="#ppt_x"/>
                                          </p:val>
                                        </p:tav>
                                        <p:tav tm="100000">
                                          <p:val>
                                            <p:strVal val="#ppt_x"/>
                                          </p:val>
                                        </p:tav>
                                      </p:tavLst>
                                    </p:anim>
                                    <p:anim calcmode="lin" valueType="num">
                                      <p:cBhvr>
                                        <p:cTn id="28"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30213" y="233363"/>
            <a:ext cx="66024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III. Speaking graciously (4:6)</a:t>
            </a:r>
            <a:endParaRPr lang="en-GB" altLang="en-US" sz="4000">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530225" y="981075"/>
            <a:ext cx="1086485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a:solidFill>
                  <a:schemeClr val="bg1"/>
                </a:solidFill>
                <a:latin typeface="Times New Roman" pitchFamily="18" charset="0"/>
                <a:cs typeface="Times New Roman" pitchFamily="18" charset="0"/>
              </a:rPr>
              <a:t>“Let your conversation be always full of grace, seasoned with salt, so that you may know how to answer everyone.”</a:t>
            </a:r>
            <a:endParaRPr lang="en-GB" altLang="en-US" sz="3200">
              <a:solidFill>
                <a:schemeClr val="bg1"/>
              </a:solidFill>
              <a:latin typeface="Times New Roman" pitchFamily="18" charset="0"/>
              <a:cs typeface="Times New Roman" pitchFamily="18" charset="0"/>
            </a:endParaRPr>
          </a:p>
        </p:txBody>
      </p:sp>
      <p:sp>
        <p:nvSpPr>
          <p:cNvPr id="5" name="Rectangle 4"/>
          <p:cNvSpPr>
            <a:spLocks noChangeArrowheads="1"/>
          </p:cNvSpPr>
          <p:nvPr/>
        </p:nvSpPr>
        <p:spPr bwMode="auto">
          <a:xfrm>
            <a:off x="747713" y="2630488"/>
            <a:ext cx="6721475"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chemeClr val="bg1"/>
                </a:solidFill>
                <a:latin typeface="Times New Roman" pitchFamily="18" charset="0"/>
                <a:cs typeface="Times New Roman" pitchFamily="18" charset="0"/>
              </a:rPr>
              <a:t>1) God wants people saved.</a:t>
            </a:r>
            <a:endParaRPr lang="en-GB" altLang="en-US" sz="4400" b="1">
              <a:solidFill>
                <a:schemeClr val="bg1"/>
              </a:solidFill>
              <a:latin typeface="Times New Roman" pitchFamily="18" charset="0"/>
              <a:cs typeface="Times New Roman" pitchFamily="18" charset="0"/>
            </a:endParaRPr>
          </a:p>
        </p:txBody>
      </p:sp>
      <p:sp>
        <p:nvSpPr>
          <p:cNvPr id="7" name="Rectangle 6"/>
          <p:cNvSpPr>
            <a:spLocks noChangeArrowheads="1"/>
          </p:cNvSpPr>
          <p:nvPr/>
        </p:nvSpPr>
        <p:spPr bwMode="auto">
          <a:xfrm>
            <a:off x="842963" y="3835400"/>
            <a:ext cx="90265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chemeClr val="bg1"/>
                </a:solidFill>
                <a:latin typeface="Times New Roman" pitchFamily="18" charset="0"/>
                <a:cs typeface="Times New Roman" pitchFamily="18" charset="0"/>
              </a:rPr>
              <a:t>2) It is God who saves people, not us.</a:t>
            </a:r>
            <a:endParaRPr lang="en-GB" altLang="en-US" sz="4400" b="1">
              <a:solidFill>
                <a:schemeClr val="bg1"/>
              </a:solidFill>
              <a:latin typeface="Times New Roman" pitchFamily="18" charset="0"/>
              <a:cs typeface="Times New Roman" pitchFamily="18" charset="0"/>
            </a:endParaRPr>
          </a:p>
        </p:txBody>
      </p:sp>
      <p:sp>
        <p:nvSpPr>
          <p:cNvPr id="8" name="Rectangle 7"/>
          <p:cNvSpPr>
            <a:spLocks noChangeArrowheads="1"/>
          </p:cNvSpPr>
          <p:nvPr/>
        </p:nvSpPr>
        <p:spPr bwMode="auto">
          <a:xfrm>
            <a:off x="925513" y="5133975"/>
            <a:ext cx="107791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chemeClr val="bg1"/>
                </a:solidFill>
                <a:latin typeface="Times New Roman" pitchFamily="18" charset="0"/>
                <a:cs typeface="Times New Roman" pitchFamily="18" charset="0"/>
              </a:rPr>
              <a:t>3) We have some role in this, however small.</a:t>
            </a:r>
            <a:endParaRPr lang="en-GB" altLang="en-US" sz="4400" b="1">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fade">
                                      <p:cBhvr>
                                        <p:cTn id="24" dur="1000"/>
                                        <p:tgtEl>
                                          <p:spTgt spid="7"/>
                                        </p:tgtEl>
                                      </p:cBhvr>
                                    </p:animEffect>
                                    <p:anim calcmode="lin" valueType="num">
                                      <p:cBhvr>
                                        <p:cTn id="25" dur="1000" fill="hold"/>
                                        <p:tgtEl>
                                          <p:spTgt spid="7"/>
                                        </p:tgtEl>
                                        <p:attrNameLst>
                                          <p:attrName>ppt_x</p:attrName>
                                        </p:attrNameLst>
                                      </p:cBhvr>
                                      <p:tavLst>
                                        <p:tav tm="0">
                                          <p:val>
                                            <p:strVal val="#ppt_x"/>
                                          </p:val>
                                        </p:tav>
                                        <p:tav tm="100000">
                                          <p:val>
                                            <p:strVal val="#ppt_x"/>
                                          </p:val>
                                        </p:tav>
                                      </p:tavLst>
                                    </p:anim>
                                    <p:anim calcmode="lin" valueType="num">
                                      <p:cBhvr>
                                        <p:cTn id="2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2" grpId="0"/>
      <p:bldP spid="5" grpId="0"/>
      <p:bldP spid="7"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08013" y="295275"/>
            <a:ext cx="11231562" cy="6248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dirty="0">
                <a:latin typeface="Times New Roman" pitchFamily="18" charset="0"/>
                <a:cs typeface="Times New Roman" pitchFamily="18" charset="0"/>
              </a:rPr>
              <a:t>Barclay translates Colossians 4:6 this way: “</a:t>
            </a:r>
            <a:r>
              <a:rPr lang="en-US" altLang="en-US" sz="4000" b="1" i="1" dirty="0">
                <a:latin typeface="Times New Roman" pitchFamily="18" charset="0"/>
                <a:cs typeface="Times New Roman" pitchFamily="18" charset="0"/>
              </a:rPr>
              <a:t>Let your speech always be with gracious charm, seasoned with the salt of wit, so that you will know the right answer to give in every case.”</a:t>
            </a:r>
            <a:r>
              <a:rPr lang="en-US" altLang="en-US" sz="4000" dirty="0">
                <a:latin typeface="Times New Roman" pitchFamily="18" charset="0"/>
                <a:cs typeface="Times New Roman" pitchFamily="18" charset="0"/>
              </a:rPr>
              <a:t> </a:t>
            </a:r>
          </a:p>
          <a:p>
            <a:pPr algn="just" eaLnBrk="1" hangingPunct="1">
              <a:lnSpc>
                <a:spcPct val="100000"/>
              </a:lnSpc>
              <a:spcBef>
                <a:spcPct val="0"/>
              </a:spcBef>
              <a:buFontTx/>
              <a:buNone/>
            </a:pPr>
            <a:r>
              <a:rPr lang="en-US" altLang="en-US" sz="4000" dirty="0">
                <a:latin typeface="Times New Roman" pitchFamily="18" charset="0"/>
                <a:cs typeface="Times New Roman" pitchFamily="18" charset="0"/>
              </a:rPr>
              <a:t>He explains: “Here is an interesting injunction. It is all too true that Christianity in the minds of many is connected with a kind of sanctimonious dullness and an outlook in which laughter is almost a heresy. . . </a:t>
            </a:r>
            <a:r>
              <a:rPr lang="en-US" altLang="en-US" sz="4000" dirty="0" smtClean="0">
                <a:latin typeface="Times New Roman" pitchFamily="18" charset="0"/>
                <a:cs typeface="Times New Roman" pitchFamily="18" charset="0"/>
              </a:rPr>
              <a:t> </a:t>
            </a:r>
            <a:r>
              <a:rPr lang="en-US" altLang="en-US" sz="4000" dirty="0">
                <a:latin typeface="Times New Roman" pitchFamily="18" charset="0"/>
                <a:cs typeface="Times New Roman" pitchFamily="18" charset="0"/>
              </a:rPr>
              <a:t>The Christian must commend his message with the charm and the wit which were in Jesus himself.”</a:t>
            </a:r>
            <a:endParaRPr lang="en-GB" alt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9213" y="246063"/>
            <a:ext cx="121427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a:solidFill>
                  <a:srgbClr val="FFFF00"/>
                </a:solidFill>
                <a:latin typeface="Times New Roman" pitchFamily="18" charset="0"/>
                <a:cs typeface="Times New Roman" pitchFamily="18" charset="0"/>
              </a:rPr>
              <a:t>“Let your conversation be always …, </a:t>
            </a:r>
            <a:r>
              <a:rPr lang="en-US" altLang="en-US" sz="4000" b="1">
                <a:solidFill>
                  <a:srgbClr val="FFFF00"/>
                </a:solidFill>
                <a:latin typeface="Times New Roman" pitchFamily="18" charset="0"/>
                <a:cs typeface="Times New Roman" pitchFamily="18" charset="0"/>
              </a:rPr>
              <a:t>seasoned with salt</a:t>
            </a:r>
            <a:r>
              <a:rPr lang="en-US" altLang="en-US" sz="4000">
                <a:solidFill>
                  <a:srgbClr val="FFFF00"/>
                </a:solidFill>
                <a:latin typeface="Times New Roman" pitchFamily="18" charset="0"/>
                <a:cs typeface="Times New Roman" pitchFamily="18" charset="0"/>
              </a:rPr>
              <a:t>”</a:t>
            </a:r>
            <a:endParaRPr lang="en-GB" altLang="en-US" sz="4000">
              <a:solidFill>
                <a:srgbClr val="FFFF00"/>
              </a:solidFill>
              <a:latin typeface="Times New Roman" pitchFamily="18" charset="0"/>
              <a:cs typeface="Times New Roman" pitchFamily="18" charset="0"/>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71775" y="1787525"/>
            <a:ext cx="5440363" cy="271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6"/>
          <p:cNvSpPr>
            <a:spLocks noChangeArrowheads="1"/>
          </p:cNvSpPr>
          <p:nvPr/>
        </p:nvSpPr>
        <p:spPr bwMode="auto">
          <a:xfrm>
            <a:off x="2016125" y="987425"/>
            <a:ext cx="762952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a:solidFill>
                  <a:schemeClr val="bg1"/>
                </a:solidFill>
                <a:latin typeface="Times New Roman" pitchFamily="18" charset="0"/>
                <a:cs typeface="Times New Roman" pitchFamily="18" charset="0"/>
              </a:rPr>
              <a:t>A recipe often calls for "a pinch of salt."</a:t>
            </a:r>
            <a:endParaRPr lang="en-GB" altLang="en-US" sz="3600">
              <a:solidFill>
                <a:schemeClr val="bg1"/>
              </a:solidFill>
            </a:endParaRPr>
          </a:p>
        </p:txBody>
      </p:sp>
      <p:sp>
        <p:nvSpPr>
          <p:cNvPr id="8" name="Rectangle 7"/>
          <p:cNvSpPr>
            <a:spLocks noChangeArrowheads="1"/>
          </p:cNvSpPr>
          <p:nvPr/>
        </p:nvSpPr>
        <p:spPr bwMode="auto">
          <a:xfrm>
            <a:off x="604838" y="5272088"/>
            <a:ext cx="10452100" cy="1200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a:solidFill>
                  <a:srgbClr val="202020"/>
                </a:solidFill>
                <a:latin typeface="Times New Roman" pitchFamily="18" charset="0"/>
                <a:cs typeface="Times New Roman" pitchFamily="18" charset="0"/>
              </a:rPr>
              <a:t>Just a </a:t>
            </a:r>
            <a:r>
              <a:rPr lang="en-US" altLang="en-US" sz="3600">
                <a:solidFill>
                  <a:srgbClr val="C00000"/>
                </a:solidFill>
                <a:latin typeface="Times New Roman" pitchFamily="18" charset="0"/>
                <a:cs typeface="Times New Roman" pitchFamily="18" charset="0"/>
              </a:rPr>
              <a:t>pinch of salt </a:t>
            </a:r>
            <a:r>
              <a:rPr lang="en-US" altLang="en-US" sz="3600">
                <a:solidFill>
                  <a:srgbClr val="202020"/>
                </a:solidFill>
                <a:latin typeface="Times New Roman" pitchFamily="18" charset="0"/>
                <a:cs typeface="Times New Roman" pitchFamily="18" charset="0"/>
              </a:rPr>
              <a:t>can do much to reduce bitterness and bring peace to our world.</a:t>
            </a:r>
            <a:endParaRPr lang="en-GB" altLang="en-US" sz="3600">
              <a:solidFill>
                <a:srgbClr val="20202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54025" y="141288"/>
            <a:ext cx="80486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We are to speak INTELLIGENTLY</a:t>
            </a:r>
            <a:endParaRPr lang="en-GB" altLang="en-US" sz="4000">
              <a:solidFill>
                <a:srgbClr val="FFFF00"/>
              </a:solidFill>
              <a:latin typeface="Times New Roman" pitchFamily="18" charset="0"/>
              <a:cs typeface="Times New Roman" pitchFamily="18" charset="0"/>
            </a:endParaRPr>
          </a:p>
        </p:txBody>
      </p:sp>
      <p:sp>
        <p:nvSpPr>
          <p:cNvPr id="2" name="Rectangle 1"/>
          <p:cNvSpPr>
            <a:spLocks noChangeArrowheads="1"/>
          </p:cNvSpPr>
          <p:nvPr/>
        </p:nvSpPr>
        <p:spPr bwMode="auto">
          <a:xfrm>
            <a:off x="881063" y="993775"/>
            <a:ext cx="10515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a:solidFill>
                  <a:schemeClr val="bg1"/>
                </a:solidFill>
                <a:latin typeface="Times New Roman" pitchFamily="18" charset="0"/>
                <a:cs typeface="Times New Roman" pitchFamily="18" charset="0"/>
              </a:rPr>
              <a:t>“So that you may know how to answer everyone” </a:t>
            </a:r>
            <a:endParaRPr lang="en-GB" altLang="en-US" sz="4000">
              <a:solidFill>
                <a:schemeClr val="bg1"/>
              </a:solidFill>
            </a:endParaRPr>
          </a:p>
        </p:txBody>
      </p:sp>
      <p:sp>
        <p:nvSpPr>
          <p:cNvPr id="3" name="Rectangle 2"/>
          <p:cNvSpPr>
            <a:spLocks noChangeArrowheads="1"/>
          </p:cNvSpPr>
          <p:nvPr/>
        </p:nvSpPr>
        <p:spPr bwMode="auto">
          <a:xfrm>
            <a:off x="304800" y="2808288"/>
            <a:ext cx="6461125"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b="1">
                <a:solidFill>
                  <a:srgbClr val="202020"/>
                </a:solidFill>
                <a:latin typeface="Times New Roman" pitchFamily="18" charset="0"/>
                <a:cs typeface="Times New Roman" pitchFamily="18" charset="0"/>
              </a:rPr>
              <a:t>• Don’t miracles contradict science?</a:t>
            </a:r>
            <a:endParaRPr lang="en-GB" altLang="en-US" sz="3200" b="1">
              <a:solidFill>
                <a:srgbClr val="202020"/>
              </a:solidFill>
              <a:latin typeface="Times New Roman" pitchFamily="18" charset="0"/>
              <a:cs typeface="Times New Roman" pitchFamily="18" charset="0"/>
            </a:endParaRPr>
          </a:p>
        </p:txBody>
      </p:sp>
      <p:sp>
        <p:nvSpPr>
          <p:cNvPr id="5" name="Rectangle 4"/>
          <p:cNvSpPr>
            <a:spLocks noChangeArrowheads="1"/>
          </p:cNvSpPr>
          <p:nvPr/>
        </p:nvSpPr>
        <p:spPr bwMode="auto">
          <a:xfrm>
            <a:off x="271463" y="1993900"/>
            <a:ext cx="10050462" cy="584200"/>
          </a:xfrm>
          <a:prstGeom prst="rect">
            <a:avLst/>
          </a:prstGeom>
          <a:solidFill>
            <a:srgbClr val="F8F8F8"/>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b="1">
                <a:latin typeface="Times New Roman" pitchFamily="18" charset="0"/>
                <a:cs typeface="Times New Roman" pitchFamily="18" charset="0"/>
              </a:rPr>
              <a:t>• How can a loving God allow evil and suffering to exist?</a:t>
            </a:r>
            <a:endParaRPr lang="en-GB" altLang="en-US" sz="3200" b="1">
              <a:latin typeface="Times New Roman" pitchFamily="18" charset="0"/>
              <a:cs typeface="Times New Roman" pitchFamily="18" charset="0"/>
            </a:endParaRPr>
          </a:p>
        </p:txBody>
      </p:sp>
      <p:sp>
        <p:nvSpPr>
          <p:cNvPr id="6" name="Rectangle 5"/>
          <p:cNvSpPr/>
          <p:nvPr/>
        </p:nvSpPr>
        <p:spPr>
          <a:xfrm>
            <a:off x="319088" y="3740150"/>
            <a:ext cx="8342312" cy="584200"/>
          </a:xfrm>
          <a:prstGeom prst="rect">
            <a:avLst/>
          </a:prstGeom>
          <a:gradFill>
            <a:gsLst>
              <a:gs pos="0">
                <a:schemeClr val="accent1">
                  <a:lumMod val="5000"/>
                  <a:lumOff val="95000"/>
                </a:schemeClr>
              </a:gs>
              <a:gs pos="47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none">
            <a:spAutoFit/>
          </a:bodyPr>
          <a:lstStyle/>
          <a:p>
            <a:pPr algn="just" eaLnBrk="1" fontAlgn="auto" hangingPunct="1">
              <a:spcBef>
                <a:spcPts val="0"/>
              </a:spcBef>
              <a:spcAft>
                <a:spcPts val="0"/>
              </a:spcAft>
              <a:defRPr/>
            </a:pPr>
            <a:r>
              <a:rPr lang="en-US" sz="3200" b="1" dirty="0">
                <a:solidFill>
                  <a:srgbClr val="202020"/>
                </a:solidFill>
                <a:latin typeface="Times New Roman" panose="02020603050405020304" pitchFamily="18" charset="0"/>
                <a:ea typeface="Times New Roman" panose="02020603050405020304" pitchFamily="18" charset="0"/>
              </a:rPr>
              <a:t>• If evolution explains life, why is God needed?</a:t>
            </a:r>
            <a:endParaRPr lang="en-GB" sz="3200" b="1" dirty="0">
              <a:solidFill>
                <a:srgbClr val="202020"/>
              </a:solidFill>
              <a:latin typeface="Times New Roman" panose="02020603050405020304" pitchFamily="18" charset="0"/>
              <a:ea typeface="Times New Roman" panose="02020603050405020304" pitchFamily="18" charset="0"/>
            </a:endParaRPr>
          </a:p>
        </p:txBody>
      </p:sp>
      <p:sp>
        <p:nvSpPr>
          <p:cNvPr id="7" name="Rectangle 6"/>
          <p:cNvSpPr>
            <a:spLocks noChangeArrowheads="1"/>
          </p:cNvSpPr>
          <p:nvPr/>
        </p:nvSpPr>
        <p:spPr bwMode="auto">
          <a:xfrm>
            <a:off x="266700" y="4584700"/>
            <a:ext cx="8628063"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b="1">
                <a:solidFill>
                  <a:srgbClr val="202020"/>
                </a:solidFill>
                <a:latin typeface="Times New Roman" pitchFamily="18" charset="0"/>
                <a:cs typeface="Times New Roman" pitchFamily="18" charset="0"/>
              </a:rPr>
              <a:t>• How could a loving God torture people in hell?</a:t>
            </a:r>
            <a:endParaRPr lang="en-GB" altLang="en-US" sz="3200" b="1">
              <a:solidFill>
                <a:srgbClr val="202020"/>
              </a:solidFill>
              <a:latin typeface="Times New Roman" pitchFamily="18" charset="0"/>
              <a:cs typeface="Times New Roman" pitchFamily="18" charset="0"/>
            </a:endParaRPr>
          </a:p>
        </p:txBody>
      </p:sp>
      <p:sp>
        <p:nvSpPr>
          <p:cNvPr id="8" name="Rectangle 7"/>
          <p:cNvSpPr>
            <a:spLocks noChangeArrowheads="1"/>
          </p:cNvSpPr>
          <p:nvPr/>
        </p:nvSpPr>
        <p:spPr bwMode="auto">
          <a:xfrm>
            <a:off x="201613" y="5427663"/>
            <a:ext cx="11279187" cy="584200"/>
          </a:xfrm>
          <a:prstGeom prst="rect">
            <a:avLst/>
          </a:prstGeom>
          <a:solidFill>
            <a:srgbClr val="CCFF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b="1">
                <a:solidFill>
                  <a:srgbClr val="202020"/>
                </a:solidFill>
                <a:latin typeface="Times New Roman" pitchFamily="18" charset="0"/>
                <a:cs typeface="Times New Roman" pitchFamily="18" charset="0"/>
              </a:rPr>
              <a:t>• Isn’t it offensive to claim that Jesus is the only way to heaven?</a:t>
            </a:r>
            <a:endParaRPr lang="en-GB" altLang="en-US" sz="3200" b="1">
              <a:solidFill>
                <a:srgbClr val="20202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barn(inVertical)">
                                      <p:cBhvr>
                                        <p:cTn id="14" dur="500"/>
                                        <p:tgtEl>
                                          <p:spTgt spid="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barn(inVertical)">
                                      <p:cBhvr>
                                        <p:cTn id="24" dur="500"/>
                                        <p:tgtEl>
                                          <p:spTgt spid="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arn(inVertical)">
                                      <p:cBhvr>
                                        <p:cTn id="29" dur="500"/>
                                        <p:tgtEl>
                                          <p:spTgt spid="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6" presetClass="entr" presetSubtype="21" fill="hold" grpId="0" nodeType="click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barn(inVertical)">
                                      <p:cBhvr>
                                        <p:cTn id="34" dur="500"/>
                                        <p:tgtEl>
                                          <p:spTgt spid="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barn(inVertical)">
                                      <p:cBhvr>
                                        <p:cTn id="3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 grpId="0"/>
      <p:bldP spid="3" grpId="0" animBg="1"/>
      <p:bldP spid="5" grpId="0" animBg="1"/>
      <p:bldP spid="6" grpId="0" animBg="1"/>
      <p:bldP spid="7"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3068638" y="150813"/>
            <a:ext cx="5411787" cy="5857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a:solidFill>
                  <a:srgbClr val="000000"/>
                </a:solidFill>
                <a:latin typeface="Times New Roman" pitchFamily="18" charset="0"/>
                <a:cs typeface="Times New Roman" pitchFamily="18" charset="0"/>
              </a:rPr>
              <a:t>Be a </a:t>
            </a:r>
            <a:r>
              <a:rPr lang="en-GB" altLang="en-US" sz="3200" b="1">
                <a:solidFill>
                  <a:srgbClr val="41AE49"/>
                </a:solidFill>
                <a:latin typeface="Times New Roman" pitchFamily="18" charset="0"/>
                <a:cs typeface="Times New Roman" pitchFamily="18" charset="0"/>
              </a:rPr>
              <a:t>M</a:t>
            </a:r>
            <a:r>
              <a:rPr lang="en-GB" altLang="en-US" sz="3200" b="1">
                <a:solidFill>
                  <a:srgbClr val="000000"/>
                </a:solidFill>
                <a:latin typeface="Times New Roman" pitchFamily="18" charset="0"/>
                <a:cs typeface="Times New Roman" pitchFamily="18" charset="0"/>
              </a:rPr>
              <a:t>essenger of the gospel?</a:t>
            </a:r>
            <a:endParaRPr lang="en-GB" altLang="en-US" sz="3200">
              <a:latin typeface="Times New Roman" pitchFamily="18" charset="0"/>
              <a:cs typeface="Times New Roman" pitchFamily="18" charset="0"/>
            </a:endParaRPr>
          </a:p>
        </p:txBody>
      </p:sp>
      <p:sp>
        <p:nvSpPr>
          <p:cNvPr id="8" name="Rectangle 7"/>
          <p:cNvSpPr>
            <a:spLocks noChangeArrowheads="1"/>
          </p:cNvSpPr>
          <p:nvPr/>
        </p:nvSpPr>
        <p:spPr bwMode="auto">
          <a:xfrm>
            <a:off x="415925" y="811213"/>
            <a:ext cx="11106150" cy="2862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a:latin typeface="Times New Roman" pitchFamily="18" charset="0"/>
                <a:cs typeface="Times New Roman" pitchFamily="18" charset="0"/>
              </a:rPr>
              <a:t>‘How beautiful on the mountains are the feet of those who bring good news, who proclaim peace, who bring good tidings, who proclaim salvation, who say to Zion, “Your God reigns!”’</a:t>
            </a:r>
            <a:endParaRPr lang="en-GB" altLang="en-US" sz="3600">
              <a:latin typeface="Times New Roman" pitchFamily="18" charset="0"/>
              <a:cs typeface="Times New Roman" pitchFamily="18" charset="0"/>
            </a:endParaRPr>
          </a:p>
          <a:p>
            <a:pPr eaLnBrk="1" hangingPunct="1">
              <a:lnSpc>
                <a:spcPct val="100000"/>
              </a:lnSpc>
              <a:spcBef>
                <a:spcPct val="0"/>
              </a:spcBef>
              <a:buFontTx/>
              <a:buNone/>
            </a:pPr>
            <a:r>
              <a:rPr lang="en-US" altLang="en-US" sz="3600" b="1" i="1">
                <a:latin typeface="Times New Roman" pitchFamily="18" charset="0"/>
                <a:cs typeface="Times New Roman" pitchFamily="18" charset="0"/>
              </a:rPr>
              <a:t>Isaiah 52:7</a:t>
            </a:r>
            <a:endParaRPr lang="en-GB" altLang="en-US" sz="3600" b="1" i="1">
              <a:latin typeface="Times New Roman" pitchFamily="18" charset="0"/>
              <a:cs typeface="Times New Roman" pitchFamily="18" charset="0"/>
            </a:endParaRPr>
          </a:p>
        </p:txBody>
      </p:sp>
      <p:sp>
        <p:nvSpPr>
          <p:cNvPr id="9" name="Rectangle 8"/>
          <p:cNvSpPr>
            <a:spLocks noChangeArrowheads="1"/>
          </p:cNvSpPr>
          <p:nvPr/>
        </p:nvSpPr>
        <p:spPr bwMode="auto">
          <a:xfrm>
            <a:off x="1439863" y="3846513"/>
            <a:ext cx="96027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How does the word ‘evangelism’ make you feel?</a:t>
            </a:r>
            <a:endParaRPr lang="en-GB" altLang="en-US" sz="3600" b="1">
              <a:solidFill>
                <a:srgbClr val="FFFF00"/>
              </a:solidFill>
              <a:latin typeface="Times New Roman" pitchFamily="18" charset="0"/>
              <a:cs typeface="Times New Roman" pitchFamily="18" charset="0"/>
            </a:endParaRPr>
          </a:p>
        </p:txBody>
      </p:sp>
      <p:sp>
        <p:nvSpPr>
          <p:cNvPr id="10" name="Rectangle 9"/>
          <p:cNvSpPr>
            <a:spLocks noChangeArrowheads="1"/>
          </p:cNvSpPr>
          <p:nvPr/>
        </p:nvSpPr>
        <p:spPr bwMode="auto">
          <a:xfrm>
            <a:off x="3649663" y="4686300"/>
            <a:ext cx="5103812"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a:solidFill>
                  <a:schemeClr val="bg1"/>
                </a:solidFill>
                <a:latin typeface="Times New Roman" pitchFamily="18" charset="0"/>
                <a:cs typeface="Times New Roman" pitchFamily="18" charset="0"/>
              </a:rPr>
              <a:t>“Muggers for Jesus.” </a:t>
            </a:r>
            <a:endParaRPr lang="en-GB" altLang="en-US" sz="4400">
              <a:solidFill>
                <a:schemeClr val="bg1"/>
              </a:solidFill>
            </a:endParaRPr>
          </a:p>
        </p:txBody>
      </p:sp>
      <p:sp>
        <p:nvSpPr>
          <p:cNvPr id="11" name="Rectangle 10"/>
          <p:cNvSpPr>
            <a:spLocks noChangeArrowheads="1"/>
          </p:cNvSpPr>
          <p:nvPr/>
        </p:nvSpPr>
        <p:spPr bwMode="auto">
          <a:xfrm>
            <a:off x="3649663" y="5645150"/>
            <a:ext cx="4637087"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chemeClr val="bg1"/>
                </a:solidFill>
                <a:latin typeface="Times New Roman" pitchFamily="18" charset="0"/>
                <a:cs typeface="Times New Roman" pitchFamily="18" charset="0"/>
              </a:rPr>
              <a:t>“Silent witnesses” </a:t>
            </a:r>
            <a:endParaRPr lang="en-GB" altLang="en-US" sz="4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barn(inVertical)">
                                      <p:cBhvr>
                                        <p:cTn id="14" dur="500"/>
                                        <p:tgtEl>
                                          <p:spTgt spid="8"/>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arn(inVertical)">
                                      <p:cBhvr>
                                        <p:cTn id="19" dur="500"/>
                                        <p:tgtEl>
                                          <p:spTgt spid="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0"/>
                                        </p:tgtEl>
                                        <p:attrNameLst>
                                          <p:attrName>style.visibility</p:attrName>
                                        </p:attrNameLst>
                                      </p:cBhvr>
                                      <p:to>
                                        <p:strVal val="visible"/>
                                      </p:to>
                                    </p:set>
                                    <p:anim calcmode="lin" valueType="num">
                                      <p:cBhvr additive="base">
                                        <p:cTn id="24" dur="500" fill="hold"/>
                                        <p:tgtEl>
                                          <p:spTgt spid="10"/>
                                        </p:tgtEl>
                                        <p:attrNameLst>
                                          <p:attrName>ppt_x</p:attrName>
                                        </p:attrNameLst>
                                      </p:cBhvr>
                                      <p:tavLst>
                                        <p:tav tm="0">
                                          <p:val>
                                            <p:strVal val="#ppt_x"/>
                                          </p:val>
                                        </p:tav>
                                        <p:tav tm="100000">
                                          <p:val>
                                            <p:strVal val="#ppt_x"/>
                                          </p:val>
                                        </p:tav>
                                      </p:tavLst>
                                    </p:anim>
                                    <p:anim calcmode="lin" valueType="num">
                                      <p:cBhvr additive="base">
                                        <p:cTn id="25"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arn(inVertical)">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8" grpId="0" animBg="1"/>
      <p:bldP spid="9" grpId="0"/>
      <p:bldP spid="10" grpId="0"/>
      <p:bldP spid="11"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9" name="Rectangle 8"/>
          <p:cNvSpPr>
            <a:spLocks noChangeArrowheads="1"/>
          </p:cNvSpPr>
          <p:nvPr/>
        </p:nvSpPr>
        <p:spPr bwMode="auto">
          <a:xfrm>
            <a:off x="323850" y="239713"/>
            <a:ext cx="11583988" cy="15382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a:latin typeface="Times New Roman" pitchFamily="18" charset="0"/>
                <a:cs typeface="Times New Roman" pitchFamily="18" charset="0"/>
              </a:rPr>
              <a:t>“In the midst of a generation screaming for answers, </a:t>
            </a:r>
            <a:r>
              <a:rPr lang="en-US" altLang="en-US" sz="4000" b="1">
                <a:solidFill>
                  <a:srgbClr val="FF0000"/>
                </a:solidFill>
                <a:latin typeface="Times New Roman" pitchFamily="18" charset="0"/>
                <a:cs typeface="Times New Roman" pitchFamily="18" charset="0"/>
              </a:rPr>
              <a:t>Christians are stuttering</a:t>
            </a:r>
            <a:r>
              <a:rPr lang="en-US" altLang="en-US" sz="3600">
                <a:latin typeface="Times New Roman" pitchFamily="18" charset="0"/>
                <a:cs typeface="Times New Roman" pitchFamily="18" charset="0"/>
              </a:rPr>
              <a:t>.”</a:t>
            </a:r>
          </a:p>
          <a:p>
            <a:pPr algn="just" eaLnBrk="1" hangingPunct="1">
              <a:lnSpc>
                <a:spcPct val="100000"/>
              </a:lnSpc>
              <a:spcBef>
                <a:spcPct val="0"/>
              </a:spcBef>
              <a:buFontTx/>
              <a:buNone/>
            </a:pPr>
            <a:r>
              <a:rPr lang="en-US" altLang="en-US" sz="1800" b="1">
                <a:solidFill>
                  <a:srgbClr val="0033CC"/>
                </a:solidFill>
                <a:latin typeface="Times New Roman" pitchFamily="18" charset="0"/>
                <a:cs typeface="Times New Roman" pitchFamily="18" charset="0"/>
              </a:rPr>
              <a:t>Howard Hendricks </a:t>
            </a:r>
            <a:endParaRPr lang="en-GB" altLang="en-US" sz="1800" b="1">
              <a:solidFill>
                <a:srgbClr val="0033CC"/>
              </a:solidFill>
              <a:latin typeface="Times New Roman" pitchFamily="18" charset="0"/>
              <a:cs typeface="Times New Roman" pitchFamily="18" charset="0"/>
            </a:endParaRPr>
          </a:p>
        </p:txBody>
      </p:sp>
      <p:sp>
        <p:nvSpPr>
          <p:cNvPr id="10" name="Rectangle 9"/>
          <p:cNvSpPr>
            <a:spLocks noChangeArrowheads="1"/>
          </p:cNvSpPr>
          <p:nvPr/>
        </p:nvSpPr>
        <p:spPr bwMode="auto">
          <a:xfrm>
            <a:off x="323850" y="2605088"/>
            <a:ext cx="11507788" cy="3416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a:latin typeface="Times New Roman" pitchFamily="18" charset="0"/>
                <a:cs typeface="Times New Roman" pitchFamily="18" charset="0"/>
              </a:rPr>
              <a:t>“Always be prepared to give an answer to everyone who asks you to give the reason for the hope that you have. But do this with gentleness and respect, keeping a clear conscience, so that those who speak maliciously against your good behavior in Christ may be ashamed of their slander” </a:t>
            </a:r>
            <a:endParaRPr lang="en-GB" altLang="en-US" sz="3600">
              <a:latin typeface="Times New Roman" pitchFamily="18" charset="0"/>
              <a:cs typeface="Times New Roman" pitchFamily="18" charset="0"/>
            </a:endParaRPr>
          </a:p>
          <a:p>
            <a:pPr algn="just" eaLnBrk="1" hangingPunct="1">
              <a:lnSpc>
                <a:spcPct val="100000"/>
              </a:lnSpc>
              <a:spcBef>
                <a:spcPct val="0"/>
              </a:spcBef>
              <a:buFontTx/>
              <a:buNone/>
            </a:pPr>
            <a:r>
              <a:rPr lang="en-US" altLang="en-US" sz="3600" b="1" i="1">
                <a:latin typeface="Times New Roman" pitchFamily="18" charset="0"/>
                <a:cs typeface="Times New Roman" pitchFamily="18" charset="0"/>
              </a:rPr>
              <a:t>(1 Peter 3:15-16).</a:t>
            </a:r>
            <a:endParaRPr lang="en-GB" altLang="en-US" sz="3600" b="1" i="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ChangeArrowheads="1"/>
          </p:cNvSpPr>
          <p:nvPr/>
        </p:nvSpPr>
        <p:spPr bwMode="auto">
          <a:xfrm>
            <a:off x="1936750" y="636588"/>
            <a:ext cx="8093075"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a:solidFill>
                  <a:srgbClr val="000000"/>
                </a:solidFill>
                <a:latin typeface="Times New Roman" pitchFamily="18" charset="0"/>
                <a:cs typeface="Times New Roman" pitchFamily="18" charset="0"/>
              </a:rPr>
              <a:t>You've got the words to change a nation</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But you're biting your tongue</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You've spent a life time stuck in silence</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Afraid you'll say something wrong</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If no one ever hears it how we gonna learn your song?</a:t>
            </a:r>
            <a:endParaRPr lang="en-GB" altLang="en-US">
              <a:latin typeface="Times New Roman" pitchFamily="18" charset="0"/>
              <a:cs typeface="Times New Roman" pitchFamily="18" charset="0"/>
            </a:endParaRPr>
          </a:p>
        </p:txBody>
      </p:sp>
      <p:sp>
        <p:nvSpPr>
          <p:cNvPr id="22531" name="Rectangle 2"/>
          <p:cNvSpPr>
            <a:spLocks noChangeArrowheads="1"/>
          </p:cNvSpPr>
          <p:nvPr/>
        </p:nvSpPr>
        <p:spPr bwMode="auto">
          <a:xfrm>
            <a:off x="1936750" y="2887663"/>
            <a:ext cx="6096000" cy="3970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a:solidFill>
                  <a:srgbClr val="000000"/>
                </a:solidFill>
                <a:latin typeface="Times New Roman" pitchFamily="18" charset="0"/>
                <a:cs typeface="Times New Roman" pitchFamily="18" charset="0"/>
              </a:rPr>
              <a:t>So come on, come on</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Come on, come on</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You've got a heart as loud as lightning</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So why let your voice be tamed?</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Maybe we're a little different</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There's no need to be ashamed</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You've got the light to fight the shadows</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So stop hiding it away</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Come on, come on</a:t>
            </a:r>
            <a:endParaRPr lang="en-GB" altLang="en-US">
              <a:latin typeface="Times New Roman" pitchFamily="18" charset="0"/>
              <a:cs typeface="Times New Roman" pitchFamily="18" charset="0"/>
            </a:endParaRPr>
          </a:p>
        </p:txBody>
      </p:sp>
      <p:sp>
        <p:nvSpPr>
          <p:cNvPr id="22532" name="Rectangle 3"/>
          <p:cNvSpPr>
            <a:spLocks noChangeArrowheads="1"/>
          </p:cNvSpPr>
          <p:nvPr/>
        </p:nvSpPr>
        <p:spPr bwMode="auto">
          <a:xfrm>
            <a:off x="3582988" y="80963"/>
            <a:ext cx="5146675"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b="1">
                <a:solidFill>
                  <a:srgbClr val="C00000"/>
                </a:solidFill>
                <a:latin typeface="Times New Roman" pitchFamily="18" charset="0"/>
                <a:cs typeface="Times New Roman" pitchFamily="18" charset="0"/>
              </a:rPr>
              <a:t>Read All About It </a:t>
            </a:r>
            <a:r>
              <a:rPr lang="en-GB" altLang="en-US" b="1">
                <a:solidFill>
                  <a:srgbClr val="002060"/>
                </a:solidFill>
                <a:latin typeface="Times New Roman" pitchFamily="18" charset="0"/>
                <a:cs typeface="Times New Roman" pitchFamily="18" charset="0"/>
              </a:rPr>
              <a:t>(Emeli Sande)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fade">
                                      <p:cBhvr>
                                        <p:cTn id="7" dur="1000"/>
                                        <p:tgtEl>
                                          <p:spTgt spid="22532"/>
                                        </p:tgtEl>
                                      </p:cBhvr>
                                    </p:animEffect>
                                    <p:anim calcmode="lin" valueType="num">
                                      <p:cBhvr>
                                        <p:cTn id="8" dur="1000" fill="hold"/>
                                        <p:tgtEl>
                                          <p:spTgt spid="22532"/>
                                        </p:tgtEl>
                                        <p:attrNameLst>
                                          <p:attrName>ppt_x</p:attrName>
                                        </p:attrNameLst>
                                      </p:cBhvr>
                                      <p:tavLst>
                                        <p:tav tm="0">
                                          <p:val>
                                            <p:strVal val="#ppt_x"/>
                                          </p:val>
                                        </p:tav>
                                        <p:tav tm="100000">
                                          <p:val>
                                            <p:strVal val="#ppt_x"/>
                                          </p:val>
                                        </p:tav>
                                      </p:tavLst>
                                    </p:anim>
                                    <p:anim calcmode="lin" valueType="num">
                                      <p:cBhvr>
                                        <p:cTn id="9" dur="1000" fill="hold"/>
                                        <p:tgtEl>
                                          <p:spTgt spid="2253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2530"/>
                                        </p:tgtEl>
                                        <p:attrNameLst>
                                          <p:attrName>style.visibility</p:attrName>
                                        </p:attrNameLst>
                                      </p:cBhvr>
                                      <p:to>
                                        <p:strVal val="visible"/>
                                      </p:to>
                                    </p:set>
                                    <p:animEffect transition="in" filter="fade">
                                      <p:cBhvr>
                                        <p:cTn id="14" dur="1000"/>
                                        <p:tgtEl>
                                          <p:spTgt spid="22530"/>
                                        </p:tgtEl>
                                      </p:cBhvr>
                                    </p:animEffect>
                                    <p:anim calcmode="lin" valueType="num">
                                      <p:cBhvr>
                                        <p:cTn id="15" dur="1000" fill="hold"/>
                                        <p:tgtEl>
                                          <p:spTgt spid="22530"/>
                                        </p:tgtEl>
                                        <p:attrNameLst>
                                          <p:attrName>ppt_x</p:attrName>
                                        </p:attrNameLst>
                                      </p:cBhvr>
                                      <p:tavLst>
                                        <p:tav tm="0">
                                          <p:val>
                                            <p:strVal val="#ppt_x"/>
                                          </p:val>
                                        </p:tav>
                                        <p:tav tm="100000">
                                          <p:val>
                                            <p:strVal val="#ppt_x"/>
                                          </p:val>
                                        </p:tav>
                                      </p:tavLst>
                                    </p:anim>
                                    <p:anim calcmode="lin" valueType="num">
                                      <p:cBhvr>
                                        <p:cTn id="16" dur="1000" fill="hold"/>
                                        <p:tgtEl>
                                          <p:spTgt spid="22530"/>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531"/>
                                        </p:tgtEl>
                                        <p:attrNameLst>
                                          <p:attrName>style.visibility</p:attrName>
                                        </p:attrNameLst>
                                      </p:cBhvr>
                                      <p:to>
                                        <p:strVal val="visible"/>
                                      </p:to>
                                    </p:set>
                                    <p:animEffect transition="in" filter="fade">
                                      <p:cBhvr>
                                        <p:cTn id="21" dur="1000"/>
                                        <p:tgtEl>
                                          <p:spTgt spid="22531"/>
                                        </p:tgtEl>
                                      </p:cBhvr>
                                    </p:animEffect>
                                    <p:anim calcmode="lin" valueType="num">
                                      <p:cBhvr>
                                        <p:cTn id="22" dur="1000" fill="hold"/>
                                        <p:tgtEl>
                                          <p:spTgt spid="22531"/>
                                        </p:tgtEl>
                                        <p:attrNameLst>
                                          <p:attrName>ppt_x</p:attrName>
                                        </p:attrNameLst>
                                      </p:cBhvr>
                                      <p:tavLst>
                                        <p:tav tm="0">
                                          <p:val>
                                            <p:strVal val="#ppt_x"/>
                                          </p:val>
                                        </p:tav>
                                        <p:tav tm="100000">
                                          <p:val>
                                            <p:strVal val="#ppt_x"/>
                                          </p:val>
                                        </p:tav>
                                      </p:tavLst>
                                    </p:anim>
                                    <p:anim calcmode="lin" valueType="num">
                                      <p:cBhvr>
                                        <p:cTn id="23" dur="1000" fill="hold"/>
                                        <p:tgtEl>
                                          <p:spTgt spid="225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p:bldP spid="2253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4751388" y="80963"/>
            <a:ext cx="289083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b="1">
                <a:solidFill>
                  <a:srgbClr val="C00000"/>
                </a:solidFill>
                <a:latin typeface="Times New Roman" pitchFamily="18" charset="0"/>
                <a:cs typeface="Times New Roman" pitchFamily="18" charset="0"/>
              </a:rPr>
              <a:t>Read All About It</a:t>
            </a:r>
          </a:p>
        </p:txBody>
      </p:sp>
      <p:sp>
        <p:nvSpPr>
          <p:cNvPr id="23555" name="Rectangle 4"/>
          <p:cNvSpPr>
            <a:spLocks noChangeArrowheads="1"/>
          </p:cNvSpPr>
          <p:nvPr/>
        </p:nvSpPr>
        <p:spPr bwMode="auto">
          <a:xfrm>
            <a:off x="2794000" y="649288"/>
            <a:ext cx="6096000" cy="569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a:solidFill>
                  <a:srgbClr val="000000"/>
                </a:solidFill>
                <a:latin typeface="Times New Roman" pitchFamily="18" charset="0"/>
                <a:cs typeface="Times New Roman" pitchFamily="18" charset="0"/>
              </a:rPr>
              <a:t>I wanna sing, I wanna shout</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I wanna scream 'til the words dry out</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So put it in all of the papers,</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I'm not afraid</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They can read all about it</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Read all about it, oh</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Oh oh oh</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Oh oh oh</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Oh oh oh</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Oh oh oh</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At night we're waking up the neighbors</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While we sing away the blues</a:t>
            </a:r>
            <a:br>
              <a:rPr lang="en-GB" altLang="en-US">
                <a:solidFill>
                  <a:srgbClr val="000000"/>
                </a:solidFill>
                <a:latin typeface="Times New Roman" pitchFamily="18" charset="0"/>
                <a:cs typeface="Times New Roman" pitchFamily="18" charset="0"/>
              </a:rPr>
            </a:br>
            <a:r>
              <a:rPr lang="en-GB" altLang="en-US">
                <a:solidFill>
                  <a:srgbClr val="000000"/>
                </a:solidFill>
                <a:latin typeface="Times New Roman" pitchFamily="18" charset="0"/>
                <a:cs typeface="Times New Roman" pitchFamily="18" charset="0"/>
              </a:rPr>
              <a:t>Making sure…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842963" y="754063"/>
            <a:ext cx="5870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a:solidFill>
                  <a:schemeClr val="bg1"/>
                </a:solidFill>
                <a:latin typeface="Times New Roman" pitchFamily="18" charset="0"/>
                <a:cs typeface="Times New Roman" pitchFamily="18" charset="0"/>
              </a:rPr>
              <a:t>1) God wants people saved.</a:t>
            </a:r>
            <a:endParaRPr lang="en-GB" altLang="en-US" sz="4000">
              <a:solidFill>
                <a:schemeClr val="bg1"/>
              </a:solidFill>
              <a:latin typeface="Times New Roman" pitchFamily="18" charset="0"/>
              <a:cs typeface="Times New Roman" pitchFamily="18" charset="0"/>
            </a:endParaRPr>
          </a:p>
        </p:txBody>
      </p:sp>
      <p:sp>
        <p:nvSpPr>
          <p:cNvPr id="4" name="Rectangle 3"/>
          <p:cNvSpPr>
            <a:spLocks noChangeArrowheads="1"/>
          </p:cNvSpPr>
          <p:nvPr/>
        </p:nvSpPr>
        <p:spPr bwMode="auto">
          <a:xfrm>
            <a:off x="842963" y="1909763"/>
            <a:ext cx="79105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a:solidFill>
                  <a:schemeClr val="bg1"/>
                </a:solidFill>
                <a:latin typeface="Times New Roman" pitchFamily="18" charset="0"/>
                <a:cs typeface="Times New Roman" pitchFamily="18" charset="0"/>
              </a:rPr>
              <a:t>2) It is God who saves people, not us.</a:t>
            </a:r>
            <a:endParaRPr lang="en-GB" altLang="en-US" sz="4000">
              <a:solidFill>
                <a:schemeClr val="bg1"/>
              </a:solidFill>
              <a:latin typeface="Times New Roman" pitchFamily="18" charset="0"/>
              <a:cs typeface="Times New Roman" pitchFamily="18" charset="0"/>
            </a:endParaRPr>
          </a:p>
        </p:txBody>
      </p:sp>
      <p:sp>
        <p:nvSpPr>
          <p:cNvPr id="5" name="Rectangle 4"/>
          <p:cNvSpPr>
            <a:spLocks noChangeArrowheads="1"/>
          </p:cNvSpPr>
          <p:nvPr/>
        </p:nvSpPr>
        <p:spPr bwMode="auto">
          <a:xfrm>
            <a:off x="842963" y="3065463"/>
            <a:ext cx="94265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a:solidFill>
                  <a:schemeClr val="bg1"/>
                </a:solidFill>
                <a:latin typeface="Times New Roman" pitchFamily="18" charset="0"/>
                <a:cs typeface="Times New Roman" pitchFamily="18" charset="0"/>
              </a:rPr>
              <a:t>3) We have some role in this, however small.</a:t>
            </a:r>
            <a:endParaRPr lang="en-GB" altLang="en-US" sz="4000">
              <a:solidFill>
                <a:schemeClr val="bg1"/>
              </a:solidFill>
              <a:latin typeface="Times New Roman" pitchFamily="18" charset="0"/>
              <a:cs typeface="Times New Roman" pitchFamily="18" charset="0"/>
            </a:endParaRPr>
          </a:p>
        </p:txBody>
      </p:sp>
      <p:sp>
        <p:nvSpPr>
          <p:cNvPr id="6" name="Rectangle 5"/>
          <p:cNvSpPr>
            <a:spLocks noChangeArrowheads="1"/>
          </p:cNvSpPr>
          <p:nvPr/>
        </p:nvSpPr>
        <p:spPr bwMode="auto">
          <a:xfrm>
            <a:off x="1131888" y="5565775"/>
            <a:ext cx="93059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US" altLang="en-US" sz="4400" b="1">
                <a:solidFill>
                  <a:srgbClr val="FFFF00"/>
                </a:solidFill>
                <a:latin typeface="Times New Roman" pitchFamily="18" charset="0"/>
                <a:cs typeface="Times New Roman" pitchFamily="18" charset="0"/>
              </a:rPr>
              <a:t>Being a Wise Messenger of the Gospel</a:t>
            </a:r>
            <a:endParaRPr lang="en-GB" altLang="en-US" sz="44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622300" y="4410075"/>
            <a:ext cx="4211638"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a:latin typeface="Times New Roman" pitchFamily="18" charset="0"/>
                <a:cs typeface="Times New Roman" pitchFamily="18" charset="0"/>
              </a:rPr>
              <a:t>“Muggers for Jesus.” </a:t>
            </a:r>
            <a:endParaRPr lang="en-GB" altLang="en-US" sz="3600"/>
          </a:p>
        </p:txBody>
      </p:sp>
      <p:sp>
        <p:nvSpPr>
          <p:cNvPr id="8" name="Rectangle 7"/>
          <p:cNvSpPr>
            <a:spLocks noChangeArrowheads="1"/>
          </p:cNvSpPr>
          <p:nvPr/>
        </p:nvSpPr>
        <p:spPr bwMode="auto">
          <a:xfrm>
            <a:off x="7443788" y="4367213"/>
            <a:ext cx="3673475"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a:latin typeface="Times New Roman" pitchFamily="18" charset="0"/>
                <a:cs typeface="Times New Roman" pitchFamily="18" charset="0"/>
              </a:rPr>
              <a:t>“Silent witnesses” </a:t>
            </a:r>
            <a:endParaRPr lang="en-GB" altLang="en-US" sz="360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46238" y="3938588"/>
            <a:ext cx="1627187" cy="162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67725" y="3919538"/>
            <a:ext cx="1627188" cy="1627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 calcmode="lin" valueType="num">
                                      <p:cBhvr additive="base">
                                        <p:cTn id="26" dur="500" fill="hold"/>
                                        <p:tgtEl>
                                          <p:spTgt spid="7"/>
                                        </p:tgtEl>
                                        <p:attrNameLst>
                                          <p:attrName>ppt_x</p:attrName>
                                        </p:attrNameLst>
                                      </p:cBhvr>
                                      <p:tavLst>
                                        <p:tav tm="0">
                                          <p:val>
                                            <p:strVal val="#ppt_x"/>
                                          </p:val>
                                        </p:tav>
                                        <p:tav tm="100000">
                                          <p:val>
                                            <p:strVal val="#ppt_x"/>
                                          </p:val>
                                        </p:tav>
                                      </p:tavLst>
                                    </p:anim>
                                    <p:anim calcmode="lin" valueType="num">
                                      <p:cBhvr additive="base">
                                        <p:cTn id="27"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42" presetClass="entr" presetSubtype="0" fill="hold"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1000"/>
                                        <p:tgtEl>
                                          <p:spTgt spid="9"/>
                                        </p:tgtEl>
                                      </p:cBhvr>
                                    </p:animEffect>
                                    <p:anim calcmode="lin" valueType="num">
                                      <p:cBhvr>
                                        <p:cTn id="33" dur="1000" fill="hold"/>
                                        <p:tgtEl>
                                          <p:spTgt spid="9"/>
                                        </p:tgtEl>
                                        <p:attrNameLst>
                                          <p:attrName>ppt_x</p:attrName>
                                        </p:attrNameLst>
                                      </p:cBhvr>
                                      <p:tavLst>
                                        <p:tav tm="0">
                                          <p:val>
                                            <p:strVal val="#ppt_x"/>
                                          </p:val>
                                        </p:tav>
                                        <p:tav tm="100000">
                                          <p:val>
                                            <p:strVal val="#ppt_x"/>
                                          </p:val>
                                        </p:tav>
                                      </p:tavLst>
                                    </p:anim>
                                    <p:anim calcmode="lin" valueType="num">
                                      <p:cBhvr>
                                        <p:cTn id="3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animEffect transition="in" filter="barn(inVertical)">
                                      <p:cBhvr>
                                        <p:cTn id="39" dur="500"/>
                                        <p:tgtEl>
                                          <p:spTgt spid="8"/>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42" presetClass="entr" presetSubtype="0" fill="hold"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fade">
                                      <p:cBhvr>
                                        <p:cTn id="44" dur="1000"/>
                                        <p:tgtEl>
                                          <p:spTgt spid="10"/>
                                        </p:tgtEl>
                                      </p:cBhvr>
                                    </p:animEffect>
                                    <p:anim calcmode="lin" valueType="num">
                                      <p:cBhvr>
                                        <p:cTn id="45" dur="1000" fill="hold"/>
                                        <p:tgtEl>
                                          <p:spTgt spid="10"/>
                                        </p:tgtEl>
                                        <p:attrNameLst>
                                          <p:attrName>ppt_x</p:attrName>
                                        </p:attrNameLst>
                                      </p:cBhvr>
                                      <p:tavLst>
                                        <p:tav tm="0">
                                          <p:val>
                                            <p:strVal val="#ppt_x"/>
                                          </p:val>
                                        </p:tav>
                                        <p:tav tm="100000">
                                          <p:val>
                                            <p:strVal val="#ppt_x"/>
                                          </p:val>
                                        </p:tav>
                                      </p:tavLst>
                                    </p:anim>
                                    <p:anim calcmode="lin" valueType="num">
                                      <p:cBhvr>
                                        <p:cTn id="4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47" fill="hold" nodeType="clickPar">
                      <p:stCondLst>
                        <p:cond delay="indefinite"/>
                      </p:stCondLst>
                      <p:childTnLst>
                        <p:par>
                          <p:cTn id="48" fill="hold" nodeType="withGroup">
                            <p:stCondLst>
                              <p:cond delay="0"/>
                            </p:stCondLst>
                            <p:childTnLst>
                              <p:par>
                                <p:cTn id="49" presetID="42"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fade">
                                      <p:cBhvr>
                                        <p:cTn id="51" dur="1000"/>
                                        <p:tgtEl>
                                          <p:spTgt spid="6"/>
                                        </p:tgtEl>
                                      </p:cBhvr>
                                    </p:animEffect>
                                    <p:anim calcmode="lin" valueType="num">
                                      <p:cBhvr>
                                        <p:cTn id="52" dur="1000" fill="hold"/>
                                        <p:tgtEl>
                                          <p:spTgt spid="6"/>
                                        </p:tgtEl>
                                        <p:attrNameLst>
                                          <p:attrName>ppt_x</p:attrName>
                                        </p:attrNameLst>
                                      </p:cBhvr>
                                      <p:tavLst>
                                        <p:tav tm="0">
                                          <p:val>
                                            <p:strVal val="#ppt_x"/>
                                          </p:val>
                                        </p:tav>
                                        <p:tav tm="100000">
                                          <p:val>
                                            <p:strVal val="#ppt_x"/>
                                          </p:val>
                                        </p:tav>
                                      </p:tavLst>
                                    </p:anim>
                                    <p:anim calcmode="lin" valueType="num">
                                      <p:cBhvr>
                                        <p:cTn id="5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801688" y="1797050"/>
            <a:ext cx="10396537"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baseline="30000">
                <a:latin typeface="Times New Roman" pitchFamily="18" charset="0"/>
                <a:cs typeface="Times New Roman" pitchFamily="18" charset="0"/>
              </a:rPr>
              <a:t>2 </a:t>
            </a:r>
            <a:r>
              <a:rPr lang="en-US" altLang="en-US" sz="3200">
                <a:latin typeface="Times New Roman" pitchFamily="18" charset="0"/>
                <a:cs typeface="Times New Roman" pitchFamily="18" charset="0"/>
              </a:rPr>
              <a:t>Devote yourselves to prayer, being watchful and thankful. </a:t>
            </a:r>
            <a:r>
              <a:rPr lang="en-US" altLang="en-US" sz="3200" baseline="30000">
                <a:latin typeface="Times New Roman" pitchFamily="18" charset="0"/>
                <a:cs typeface="Times New Roman" pitchFamily="18" charset="0"/>
              </a:rPr>
              <a:t>3 </a:t>
            </a:r>
            <a:r>
              <a:rPr lang="en-US" altLang="en-US" sz="3200">
                <a:latin typeface="Times New Roman" pitchFamily="18" charset="0"/>
                <a:cs typeface="Times New Roman" pitchFamily="18" charset="0"/>
              </a:rPr>
              <a:t>And pray for us, too, that God may open a door for our message, so that we may </a:t>
            </a:r>
            <a:r>
              <a:rPr lang="en-US" altLang="en-US" sz="3200" b="1">
                <a:solidFill>
                  <a:srgbClr val="FF0000"/>
                </a:solidFill>
                <a:latin typeface="Times New Roman" pitchFamily="18" charset="0"/>
                <a:cs typeface="Times New Roman" pitchFamily="18" charset="0"/>
              </a:rPr>
              <a:t>proclaim</a:t>
            </a:r>
            <a:r>
              <a:rPr lang="en-US" altLang="en-US" sz="3200">
                <a:latin typeface="Times New Roman" pitchFamily="18" charset="0"/>
                <a:cs typeface="Times New Roman" pitchFamily="18" charset="0"/>
              </a:rPr>
              <a:t> the mystery of Christ, for which I am in chains. </a:t>
            </a:r>
            <a:r>
              <a:rPr lang="en-US" altLang="en-US" sz="3200" baseline="30000">
                <a:latin typeface="Times New Roman" pitchFamily="18" charset="0"/>
                <a:cs typeface="Times New Roman" pitchFamily="18" charset="0"/>
              </a:rPr>
              <a:t>4 </a:t>
            </a:r>
            <a:r>
              <a:rPr lang="en-US" altLang="en-US" sz="3200">
                <a:latin typeface="Times New Roman" pitchFamily="18" charset="0"/>
                <a:cs typeface="Times New Roman" pitchFamily="18" charset="0"/>
              </a:rPr>
              <a:t>Pray that I may </a:t>
            </a:r>
            <a:r>
              <a:rPr lang="en-US" altLang="en-US" sz="3200" b="1">
                <a:solidFill>
                  <a:srgbClr val="FF0000"/>
                </a:solidFill>
                <a:latin typeface="Times New Roman" pitchFamily="18" charset="0"/>
                <a:cs typeface="Times New Roman" pitchFamily="18" charset="0"/>
              </a:rPr>
              <a:t>proclaim</a:t>
            </a:r>
            <a:r>
              <a:rPr lang="en-US" altLang="en-US" sz="3200">
                <a:latin typeface="Times New Roman" pitchFamily="18" charset="0"/>
                <a:cs typeface="Times New Roman" pitchFamily="18" charset="0"/>
              </a:rPr>
              <a:t> it clearly, as I should. </a:t>
            </a:r>
            <a:r>
              <a:rPr lang="en-US" altLang="en-US" sz="3200" baseline="30000">
                <a:latin typeface="Times New Roman" pitchFamily="18" charset="0"/>
                <a:cs typeface="Times New Roman" pitchFamily="18" charset="0"/>
              </a:rPr>
              <a:t>5 </a:t>
            </a:r>
            <a:r>
              <a:rPr lang="en-US" altLang="en-US" sz="3200" b="1">
                <a:solidFill>
                  <a:srgbClr val="FF0000"/>
                </a:solidFill>
                <a:latin typeface="Times New Roman" pitchFamily="18" charset="0"/>
                <a:cs typeface="Times New Roman" pitchFamily="18" charset="0"/>
              </a:rPr>
              <a:t>Be wise </a:t>
            </a:r>
            <a:r>
              <a:rPr lang="en-US" altLang="en-US" sz="3200">
                <a:latin typeface="Times New Roman" pitchFamily="18" charset="0"/>
                <a:cs typeface="Times New Roman" pitchFamily="18" charset="0"/>
              </a:rPr>
              <a:t>in the way you act toward outsiders; make the most of every opportunity. </a:t>
            </a:r>
            <a:r>
              <a:rPr lang="en-US" altLang="en-US" sz="3200" baseline="30000">
                <a:latin typeface="Times New Roman" pitchFamily="18" charset="0"/>
                <a:cs typeface="Times New Roman" pitchFamily="18" charset="0"/>
              </a:rPr>
              <a:t>6 </a:t>
            </a:r>
            <a:r>
              <a:rPr lang="en-US" altLang="en-US" sz="3200">
                <a:latin typeface="Times New Roman" pitchFamily="18" charset="0"/>
                <a:cs typeface="Times New Roman" pitchFamily="18" charset="0"/>
              </a:rPr>
              <a:t>Let your conversation be always full of grace, seasoned with salt, so that you may know how to answer everyone.</a:t>
            </a:r>
            <a:r>
              <a:rPr lang="en-US" altLang="en-US" sz="3200" b="1">
                <a:latin typeface="Times New Roman" pitchFamily="18" charset="0"/>
                <a:cs typeface="Times New Roman" pitchFamily="18" charset="0"/>
              </a:rPr>
              <a:t> </a:t>
            </a:r>
          </a:p>
          <a:p>
            <a:pPr algn="just" eaLnBrk="1" hangingPunct="1">
              <a:lnSpc>
                <a:spcPct val="100000"/>
              </a:lnSpc>
              <a:spcBef>
                <a:spcPct val="0"/>
              </a:spcBef>
              <a:buFontTx/>
              <a:buNone/>
            </a:pPr>
            <a:r>
              <a:rPr lang="en-US" altLang="en-US" sz="3200" b="1">
                <a:latin typeface="Times New Roman" pitchFamily="18" charset="0"/>
                <a:cs typeface="Times New Roman" pitchFamily="18" charset="0"/>
              </a:rPr>
              <a:t>Colossians 4:2-6 (NIV)</a:t>
            </a:r>
            <a:endParaRPr lang="en-GB" altLang="en-US" sz="3200">
              <a:latin typeface="Times New Roman" pitchFamily="18" charset="0"/>
              <a:cs typeface="Times New Roman" pitchFamily="18" charset="0"/>
            </a:endParaRPr>
          </a:p>
        </p:txBody>
      </p:sp>
      <p:sp>
        <p:nvSpPr>
          <p:cNvPr id="4" name="Rectangle 3"/>
          <p:cNvSpPr>
            <a:spLocks noChangeArrowheads="1"/>
          </p:cNvSpPr>
          <p:nvPr/>
        </p:nvSpPr>
        <p:spPr bwMode="auto">
          <a:xfrm>
            <a:off x="990600" y="512763"/>
            <a:ext cx="93059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US" altLang="en-US" sz="4400" b="1">
                <a:solidFill>
                  <a:srgbClr val="FFFF00"/>
                </a:solidFill>
                <a:latin typeface="Times New Roman" pitchFamily="18" charset="0"/>
                <a:cs typeface="Times New Roman" pitchFamily="18" charset="0"/>
              </a:rPr>
              <a:t>Being a Wise Messenger of the Gospel</a:t>
            </a:r>
            <a:endParaRPr lang="en-GB" altLang="en-US" sz="4400">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D0D0D"/>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25875" y="1296988"/>
            <a:ext cx="3895725" cy="288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a:spLocks noChangeArrowheads="1"/>
          </p:cNvSpPr>
          <p:nvPr/>
        </p:nvSpPr>
        <p:spPr bwMode="auto">
          <a:xfrm>
            <a:off x="1000125" y="4552950"/>
            <a:ext cx="101314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US" altLang="en-US" sz="4800" b="1">
                <a:solidFill>
                  <a:srgbClr val="FFFF00"/>
                </a:solidFill>
                <a:latin typeface="Times New Roman" pitchFamily="18" charset="0"/>
                <a:cs typeface="Times New Roman" pitchFamily="18" charset="0"/>
              </a:rPr>
              <a:t>Being a Wise Messenger of the Gospel</a:t>
            </a:r>
            <a:endParaRPr lang="en-GB" altLang="en-US" sz="48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3068638" y="5691188"/>
            <a:ext cx="613251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800" b="1">
                <a:solidFill>
                  <a:schemeClr val="bg1"/>
                </a:solidFill>
                <a:latin typeface="Times New Roman" pitchFamily="18" charset="0"/>
                <a:cs typeface="Times New Roman" pitchFamily="18" charset="0"/>
              </a:rPr>
              <a:t>Colossians 4:2-6 (NIV)</a:t>
            </a:r>
            <a:endParaRPr lang="en-GB" altLang="en-US" sz="4800">
              <a:solidFill>
                <a:schemeClr val="bg1"/>
              </a:solidFill>
              <a:latin typeface="Times New Roman" pitchFamily="18" charset="0"/>
              <a:cs typeface="Times New Roman" pitchFamily="18" charset="0"/>
            </a:endParaRPr>
          </a:p>
        </p:txBody>
      </p:sp>
      <p:sp>
        <p:nvSpPr>
          <p:cNvPr id="2" name="Rectangle 1"/>
          <p:cNvSpPr>
            <a:spLocks noChangeArrowheads="1"/>
          </p:cNvSpPr>
          <p:nvPr/>
        </p:nvSpPr>
        <p:spPr bwMode="auto">
          <a:xfrm>
            <a:off x="938213" y="344488"/>
            <a:ext cx="10795000" cy="584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eaLnBrk="1" hangingPunct="1">
              <a:lnSpc>
                <a:spcPct val="100000"/>
              </a:lnSpc>
              <a:spcBef>
                <a:spcPct val="0"/>
              </a:spcBef>
              <a:buFontTx/>
              <a:buNone/>
            </a:pPr>
            <a:r>
              <a:rPr lang="en-US" altLang="en-US" sz="3200" b="1">
                <a:solidFill>
                  <a:srgbClr val="FF0000"/>
                </a:solidFill>
                <a:latin typeface="Times New Roman" pitchFamily="18" charset="0"/>
                <a:cs typeface="Times New Roman" pitchFamily="18" charset="0"/>
              </a:rPr>
              <a:t>How might I be a messenger of the Gospel on my frontline?</a:t>
            </a:r>
            <a:endParaRPr lang="en-GB" altLang="en-US" sz="32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barn(inVertical)">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5122" name="Rectangle 1"/>
          <p:cNvSpPr>
            <a:spLocks noChangeArrowheads="1"/>
          </p:cNvSpPr>
          <p:nvPr/>
        </p:nvSpPr>
        <p:spPr bwMode="auto">
          <a:xfrm>
            <a:off x="2968625" y="461963"/>
            <a:ext cx="563880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rgbClr val="FFFF00"/>
                </a:solidFill>
                <a:latin typeface="Times New Roman" pitchFamily="18" charset="0"/>
                <a:cs typeface="Times New Roman" pitchFamily="18" charset="0"/>
              </a:rPr>
              <a:t>Colossians 4:2-6 (NIV)</a:t>
            </a:r>
            <a:endParaRPr lang="en-GB" altLang="en-US" sz="4400">
              <a:solidFill>
                <a:srgbClr val="FFFF00"/>
              </a:solidFill>
              <a:latin typeface="Times New Roman" pitchFamily="18" charset="0"/>
              <a:cs typeface="Times New Roman" pitchFamily="18" charset="0"/>
            </a:endParaRPr>
          </a:p>
        </p:txBody>
      </p:sp>
      <p:sp>
        <p:nvSpPr>
          <p:cNvPr id="5123" name="Rectangle 2"/>
          <p:cNvSpPr>
            <a:spLocks noChangeArrowheads="1"/>
          </p:cNvSpPr>
          <p:nvPr/>
        </p:nvSpPr>
        <p:spPr bwMode="auto">
          <a:xfrm>
            <a:off x="385763" y="1558925"/>
            <a:ext cx="11390312" cy="45243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600" baseline="30000">
                <a:latin typeface="Times New Roman" pitchFamily="18" charset="0"/>
                <a:cs typeface="Times New Roman" pitchFamily="18" charset="0"/>
              </a:rPr>
              <a:t>2 </a:t>
            </a:r>
            <a:r>
              <a:rPr lang="en-US" altLang="en-US" sz="3600">
                <a:latin typeface="Times New Roman" pitchFamily="18" charset="0"/>
                <a:cs typeface="Times New Roman" pitchFamily="18" charset="0"/>
              </a:rPr>
              <a:t>Devote yourselves to prayer, being watchful and thankful. </a:t>
            </a:r>
            <a:r>
              <a:rPr lang="en-US" altLang="en-US" sz="3600" baseline="30000">
                <a:latin typeface="Times New Roman" pitchFamily="18" charset="0"/>
                <a:cs typeface="Times New Roman" pitchFamily="18" charset="0"/>
              </a:rPr>
              <a:t>3 </a:t>
            </a:r>
            <a:r>
              <a:rPr lang="en-US" altLang="en-US" sz="3600">
                <a:latin typeface="Times New Roman" pitchFamily="18" charset="0"/>
                <a:cs typeface="Times New Roman" pitchFamily="18" charset="0"/>
              </a:rPr>
              <a:t>And pray for us, too, that God may open a door for our message, so that we may </a:t>
            </a:r>
            <a:r>
              <a:rPr lang="en-US" altLang="en-US" sz="3600" b="1">
                <a:solidFill>
                  <a:srgbClr val="FF0000"/>
                </a:solidFill>
                <a:latin typeface="Times New Roman" pitchFamily="18" charset="0"/>
                <a:cs typeface="Times New Roman" pitchFamily="18" charset="0"/>
              </a:rPr>
              <a:t>proclaim </a:t>
            </a:r>
            <a:r>
              <a:rPr lang="en-US" altLang="en-US" sz="3600">
                <a:latin typeface="Times New Roman" pitchFamily="18" charset="0"/>
                <a:cs typeface="Times New Roman" pitchFamily="18" charset="0"/>
              </a:rPr>
              <a:t>the mystery of Christ, for which I am in chains. </a:t>
            </a:r>
            <a:r>
              <a:rPr lang="en-US" altLang="en-US" sz="3600" baseline="30000">
                <a:latin typeface="Times New Roman" pitchFamily="18" charset="0"/>
                <a:cs typeface="Times New Roman" pitchFamily="18" charset="0"/>
              </a:rPr>
              <a:t>4 </a:t>
            </a:r>
            <a:r>
              <a:rPr lang="en-US" altLang="en-US" sz="3600">
                <a:latin typeface="Times New Roman" pitchFamily="18" charset="0"/>
                <a:cs typeface="Times New Roman" pitchFamily="18" charset="0"/>
              </a:rPr>
              <a:t>Pray that I may </a:t>
            </a:r>
            <a:r>
              <a:rPr lang="en-US" altLang="en-US" sz="3600" b="1">
                <a:solidFill>
                  <a:srgbClr val="FF0000"/>
                </a:solidFill>
                <a:latin typeface="Times New Roman" pitchFamily="18" charset="0"/>
                <a:cs typeface="Times New Roman" pitchFamily="18" charset="0"/>
              </a:rPr>
              <a:t>proclaim</a:t>
            </a:r>
            <a:r>
              <a:rPr lang="en-US" altLang="en-US" sz="3600">
                <a:latin typeface="Times New Roman" pitchFamily="18" charset="0"/>
                <a:cs typeface="Times New Roman" pitchFamily="18" charset="0"/>
              </a:rPr>
              <a:t> it clearly, as I should. </a:t>
            </a:r>
            <a:r>
              <a:rPr lang="en-US" altLang="en-US" sz="3600" baseline="30000">
                <a:latin typeface="Times New Roman" pitchFamily="18" charset="0"/>
                <a:cs typeface="Times New Roman" pitchFamily="18" charset="0"/>
              </a:rPr>
              <a:t>5 </a:t>
            </a:r>
            <a:r>
              <a:rPr lang="en-US" altLang="en-US" sz="3600" b="1">
                <a:solidFill>
                  <a:srgbClr val="FF0000"/>
                </a:solidFill>
                <a:latin typeface="Times New Roman" pitchFamily="18" charset="0"/>
                <a:cs typeface="Times New Roman" pitchFamily="18" charset="0"/>
              </a:rPr>
              <a:t>Be wise </a:t>
            </a:r>
            <a:r>
              <a:rPr lang="en-US" altLang="en-US" sz="3600">
                <a:latin typeface="Times New Roman" pitchFamily="18" charset="0"/>
                <a:cs typeface="Times New Roman" pitchFamily="18" charset="0"/>
              </a:rPr>
              <a:t>in the way you act toward outsiders; make the most of every opportunity. </a:t>
            </a:r>
            <a:r>
              <a:rPr lang="en-US" altLang="en-US" sz="3600" baseline="30000">
                <a:latin typeface="Times New Roman" pitchFamily="18" charset="0"/>
                <a:cs typeface="Times New Roman" pitchFamily="18" charset="0"/>
              </a:rPr>
              <a:t>6 </a:t>
            </a:r>
            <a:r>
              <a:rPr lang="en-US" altLang="en-US" sz="3600">
                <a:latin typeface="Times New Roman" pitchFamily="18" charset="0"/>
                <a:cs typeface="Times New Roman" pitchFamily="18" charset="0"/>
              </a:rPr>
              <a:t>Let your conversation be always full of grace, seasoned with salt, so that you may know how to answer everyone.</a:t>
            </a:r>
            <a:endParaRPr lang="en-GB" altLang="en-US" sz="36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33CC"/>
        </a:solidFill>
        <a:effectLst/>
      </p:bgPr>
    </p:bg>
    <p:spTree>
      <p:nvGrpSpPr>
        <p:cNvPr id="1" name=""/>
        <p:cNvGrpSpPr/>
        <p:nvPr/>
      </p:nvGrpSpPr>
      <p:grpSpPr>
        <a:xfrm>
          <a:off x="0" y="0"/>
          <a:ext cx="0" cy="0"/>
          <a:chOff x="0" y="0"/>
          <a:chExt cx="0" cy="0"/>
        </a:xfrm>
      </p:grpSpPr>
      <p:pic>
        <p:nvPicPr>
          <p:cNvPr id="6146"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00275" y="1720850"/>
            <a:ext cx="7373938" cy="473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857250" y="477838"/>
            <a:ext cx="268605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4400" b="1">
                <a:solidFill>
                  <a:schemeClr val="bg1"/>
                </a:solidFill>
                <a:latin typeface="Times New Roman" pitchFamily="18" charset="0"/>
                <a:cs typeface="Times New Roman" pitchFamily="18" charset="0"/>
              </a:rPr>
              <a:t>Let’s Pray</a:t>
            </a:r>
            <a:endParaRPr lang="en-GB" altLang="en-US" sz="4400" b="1">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673100" y="3616325"/>
            <a:ext cx="10564813"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3200" i="1">
                <a:latin typeface="Times New Roman" pitchFamily="18" charset="0"/>
                <a:cs typeface="Times New Roman" pitchFamily="18" charset="0"/>
              </a:rPr>
              <a:t>Alexander Maclaren</a:t>
            </a:r>
            <a:r>
              <a:rPr lang="en-US" altLang="en-US" sz="3200">
                <a:latin typeface="Times New Roman" pitchFamily="18" charset="0"/>
                <a:cs typeface="Times New Roman" pitchFamily="18" charset="0"/>
              </a:rPr>
              <a:t> says that the remarks on these verses touch “the two extremes of life, the first of them having reference to the hidden life of prayer, and the second and third to the outward, busy life of the market place and street…Continual prayer is to blend with unwearied action</a:t>
            </a:r>
            <a:endParaRPr lang="en-GB" altLang="en-US" sz="3200"/>
          </a:p>
        </p:txBody>
      </p:sp>
      <p:sp>
        <p:nvSpPr>
          <p:cNvPr id="3" name="Rectangle 2"/>
          <p:cNvSpPr>
            <a:spLocks noChangeArrowheads="1"/>
          </p:cNvSpPr>
          <p:nvPr/>
        </p:nvSpPr>
        <p:spPr bwMode="auto">
          <a:xfrm>
            <a:off x="842963" y="171450"/>
            <a:ext cx="672147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chemeClr val="bg1"/>
                </a:solidFill>
                <a:latin typeface="Times New Roman" pitchFamily="18" charset="0"/>
                <a:cs typeface="Times New Roman" pitchFamily="18" charset="0"/>
              </a:rPr>
              <a:t>1) God wants people saved.</a:t>
            </a:r>
            <a:endParaRPr lang="en-GB" altLang="en-US" sz="4400" b="1">
              <a:solidFill>
                <a:schemeClr val="bg1"/>
              </a:solidFill>
              <a:latin typeface="Times New Roman" pitchFamily="18" charset="0"/>
              <a:cs typeface="Times New Roman" pitchFamily="18" charset="0"/>
            </a:endParaRPr>
          </a:p>
        </p:txBody>
      </p:sp>
      <p:sp>
        <p:nvSpPr>
          <p:cNvPr id="4" name="Rectangle 3"/>
          <p:cNvSpPr>
            <a:spLocks noChangeArrowheads="1"/>
          </p:cNvSpPr>
          <p:nvPr/>
        </p:nvSpPr>
        <p:spPr bwMode="auto">
          <a:xfrm>
            <a:off x="842963" y="1139825"/>
            <a:ext cx="9026525"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chemeClr val="bg1"/>
                </a:solidFill>
                <a:latin typeface="Times New Roman" pitchFamily="18" charset="0"/>
                <a:cs typeface="Times New Roman" pitchFamily="18" charset="0"/>
              </a:rPr>
              <a:t>2) It is God who saves people, not us.</a:t>
            </a:r>
            <a:endParaRPr lang="en-GB" altLang="en-US" sz="4400" b="1">
              <a:solidFill>
                <a:schemeClr val="bg1"/>
              </a:solidFill>
              <a:latin typeface="Times New Roman" pitchFamily="18" charset="0"/>
              <a:cs typeface="Times New Roman" pitchFamily="18" charset="0"/>
            </a:endParaRPr>
          </a:p>
        </p:txBody>
      </p:sp>
      <p:sp>
        <p:nvSpPr>
          <p:cNvPr id="5" name="Rectangle 4"/>
          <p:cNvSpPr>
            <a:spLocks noChangeArrowheads="1"/>
          </p:cNvSpPr>
          <p:nvPr/>
        </p:nvSpPr>
        <p:spPr bwMode="auto">
          <a:xfrm>
            <a:off x="925513" y="2139950"/>
            <a:ext cx="107791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400" b="1">
                <a:solidFill>
                  <a:schemeClr val="bg1"/>
                </a:solidFill>
                <a:latin typeface="Times New Roman" pitchFamily="18" charset="0"/>
                <a:cs typeface="Times New Roman" pitchFamily="18" charset="0"/>
              </a:rPr>
              <a:t>3) We have some role in this, however small.</a:t>
            </a:r>
            <a:endParaRPr lang="en-GB" altLang="en-US" sz="4400" b="1">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500"/>
                                        <p:tgtEl>
                                          <p:spTgt spid="5"/>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90550" y="4435475"/>
            <a:ext cx="10720388" cy="1876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200">
                <a:latin typeface="Times New Roman" pitchFamily="18" charset="0"/>
                <a:cs typeface="Times New Roman" pitchFamily="18" charset="0"/>
              </a:rPr>
              <a:t>The apostle Paul commends here two things in prayer:</a:t>
            </a:r>
          </a:p>
          <a:p>
            <a:pPr algn="just" eaLnBrk="1" hangingPunct="1">
              <a:lnSpc>
                <a:spcPct val="100000"/>
              </a:lnSpc>
              <a:spcBef>
                <a:spcPct val="0"/>
              </a:spcBef>
              <a:buFontTx/>
              <a:buNone/>
            </a:pPr>
            <a:r>
              <a:rPr lang="en-US" altLang="en-US" sz="3200">
                <a:latin typeface="Times New Roman" pitchFamily="18" charset="0"/>
                <a:cs typeface="Times New Roman" pitchFamily="18" charset="0"/>
              </a:rPr>
              <a:t>First, perseverance; and secondly, eagerness or earnest attention to prayer.</a:t>
            </a:r>
          </a:p>
          <a:p>
            <a:pPr eaLnBrk="1" hangingPunct="1">
              <a:lnSpc>
                <a:spcPct val="100000"/>
              </a:lnSpc>
              <a:spcBef>
                <a:spcPct val="0"/>
              </a:spcBef>
              <a:buFontTx/>
              <a:buNone/>
            </a:pPr>
            <a:r>
              <a:rPr lang="en-US" altLang="en-US" sz="2000" b="1" i="1">
                <a:solidFill>
                  <a:srgbClr val="0070C0"/>
                </a:solidFill>
                <a:latin typeface="Times New Roman" pitchFamily="18" charset="0"/>
                <a:cs typeface="Times New Roman" pitchFamily="18" charset="0"/>
              </a:rPr>
              <a:t>Calvin</a:t>
            </a:r>
            <a:endParaRPr lang="en-GB" altLang="en-US" sz="2000" b="1" i="1">
              <a:solidFill>
                <a:srgbClr val="0070C0"/>
              </a:solidFill>
              <a:latin typeface="Times New Roman" pitchFamily="18" charset="0"/>
              <a:cs typeface="Times New Roman" pitchFamily="18" charset="0"/>
            </a:endParaRPr>
          </a:p>
        </p:txBody>
      </p:sp>
      <p:sp>
        <p:nvSpPr>
          <p:cNvPr id="6" name="Rectangle 5"/>
          <p:cNvSpPr>
            <a:spLocks noChangeArrowheads="1"/>
          </p:cNvSpPr>
          <p:nvPr/>
        </p:nvSpPr>
        <p:spPr bwMode="auto">
          <a:xfrm>
            <a:off x="738188" y="388938"/>
            <a:ext cx="63293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I. Praying devotedly (4:2-4) </a:t>
            </a:r>
            <a:endParaRPr lang="en-GB" altLang="en-US" sz="4000">
              <a:solidFill>
                <a:srgbClr val="FFFF00"/>
              </a:solidFill>
              <a:latin typeface="Times New Roman" pitchFamily="18" charset="0"/>
              <a:cs typeface="Times New Roman" pitchFamily="18" charset="0"/>
            </a:endParaRPr>
          </a:p>
        </p:txBody>
      </p:sp>
      <p:sp>
        <p:nvSpPr>
          <p:cNvPr id="7" name="Rectangle 6"/>
          <p:cNvSpPr>
            <a:spLocks noChangeArrowheads="1"/>
          </p:cNvSpPr>
          <p:nvPr/>
        </p:nvSpPr>
        <p:spPr bwMode="auto">
          <a:xfrm>
            <a:off x="935038" y="1430338"/>
            <a:ext cx="6583362"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C00000"/>
                </a:solidFill>
                <a:latin typeface="Times New Roman" pitchFamily="18" charset="0"/>
                <a:cs typeface="Times New Roman" pitchFamily="18" charset="0"/>
              </a:rPr>
              <a:t>“Devote yourselves to prayer…”</a:t>
            </a:r>
            <a:endParaRPr lang="en-GB" altLang="en-US" sz="3600" b="1">
              <a:solidFill>
                <a:srgbClr val="C00000"/>
              </a:solidFill>
            </a:endParaRPr>
          </a:p>
        </p:txBody>
      </p:sp>
      <p:sp>
        <p:nvSpPr>
          <p:cNvPr id="8" name="Rectangle 7"/>
          <p:cNvSpPr>
            <a:spLocks noChangeArrowheads="1"/>
          </p:cNvSpPr>
          <p:nvPr/>
        </p:nvSpPr>
        <p:spPr bwMode="auto">
          <a:xfrm>
            <a:off x="590550" y="2409825"/>
            <a:ext cx="1072038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a:solidFill>
                  <a:schemeClr val="bg1"/>
                </a:solidFill>
                <a:latin typeface="Times New Roman" pitchFamily="18" charset="0"/>
                <a:cs typeface="Times New Roman" pitchFamily="18" charset="0"/>
              </a:rPr>
              <a:t>When we read from the KJV verse 2 starts saying; </a:t>
            </a:r>
            <a:r>
              <a:rPr lang="en-US" altLang="en-US" sz="4000" b="1">
                <a:solidFill>
                  <a:schemeClr val="bg1"/>
                </a:solidFill>
                <a:latin typeface="Times New Roman" pitchFamily="18" charset="0"/>
                <a:cs typeface="Times New Roman" pitchFamily="18" charset="0"/>
              </a:rPr>
              <a:t>“Continue in prayer…” </a:t>
            </a:r>
            <a:endParaRPr lang="en-GB" altLang="en-US" sz="4000" b="1">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42"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fade">
                                      <p:cBhvr>
                                        <p:cTn id="23" dur="1000"/>
                                        <p:tgtEl>
                                          <p:spTgt spid="2"/>
                                        </p:tgtEl>
                                      </p:cBhvr>
                                    </p:animEffect>
                                    <p:anim calcmode="lin" valueType="num">
                                      <p:cBhvr>
                                        <p:cTn id="24" dur="1000" fill="hold"/>
                                        <p:tgtEl>
                                          <p:spTgt spid="2"/>
                                        </p:tgtEl>
                                        <p:attrNameLst>
                                          <p:attrName>ppt_x</p:attrName>
                                        </p:attrNameLst>
                                      </p:cBhvr>
                                      <p:tavLst>
                                        <p:tav tm="0">
                                          <p:val>
                                            <p:strVal val="#ppt_x"/>
                                          </p:val>
                                        </p:tav>
                                        <p:tav tm="100000">
                                          <p:val>
                                            <p:strVal val="#ppt_x"/>
                                          </p:val>
                                        </p:tav>
                                      </p:tavLst>
                                    </p:anim>
                                    <p:anim calcmode="lin" valueType="num">
                                      <p:cBhvr>
                                        <p:cTn id="25"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p:bldP spid="7" grpId="0" animBg="1"/>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34975" y="1033463"/>
            <a:ext cx="11250613" cy="19399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a:latin typeface="Times New Roman" pitchFamily="18" charset="0"/>
                <a:cs typeface="Times New Roman" pitchFamily="18" charset="0"/>
              </a:rPr>
              <a:t>Being watchful” literally means </a:t>
            </a:r>
            <a:r>
              <a:rPr lang="en-US" altLang="en-US" sz="4000">
                <a:solidFill>
                  <a:srgbClr val="FF0000"/>
                </a:solidFill>
                <a:latin typeface="Times New Roman" pitchFamily="18" charset="0"/>
                <a:cs typeface="Times New Roman" pitchFamily="18" charset="0"/>
              </a:rPr>
              <a:t>“keeping awake” </a:t>
            </a:r>
            <a:r>
              <a:rPr lang="en-US" altLang="en-US" sz="4000">
                <a:latin typeface="Times New Roman" pitchFamily="18" charset="0"/>
                <a:cs typeface="Times New Roman" pitchFamily="18" charset="0"/>
              </a:rPr>
              <a:t>which suggests that Christians are to be in constant spiritual alertness.</a:t>
            </a:r>
            <a:endParaRPr lang="en-GB" altLang="en-US" sz="4000">
              <a:latin typeface="Times New Roman" pitchFamily="18" charset="0"/>
              <a:cs typeface="Times New Roman" pitchFamily="18" charset="0"/>
            </a:endParaRPr>
          </a:p>
        </p:txBody>
      </p:sp>
      <p:sp>
        <p:nvSpPr>
          <p:cNvPr id="7" name="Rectangle 6"/>
          <p:cNvSpPr>
            <a:spLocks noChangeArrowheads="1"/>
          </p:cNvSpPr>
          <p:nvPr/>
        </p:nvSpPr>
        <p:spPr bwMode="auto">
          <a:xfrm>
            <a:off x="2222500" y="147638"/>
            <a:ext cx="74136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“…being watchful and thankful”</a:t>
            </a:r>
            <a:endParaRPr lang="en-GB" altLang="en-US" sz="4000" b="1">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293688" y="3511550"/>
            <a:ext cx="11271250" cy="280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GB" altLang="en-US" sz="3200" b="1" i="1">
                <a:latin typeface="Times New Roman" pitchFamily="18" charset="0"/>
                <a:cs typeface="Times New Roman" pitchFamily="18" charset="0"/>
              </a:rPr>
              <a:t>Matthew 26:40-41 (NIV)</a:t>
            </a:r>
          </a:p>
          <a:p>
            <a:pPr algn="just" eaLnBrk="1" hangingPunct="1">
              <a:lnSpc>
                <a:spcPct val="100000"/>
              </a:lnSpc>
              <a:spcBef>
                <a:spcPct val="0"/>
              </a:spcBef>
              <a:buFontTx/>
              <a:buNone/>
            </a:pPr>
            <a:r>
              <a:rPr lang="en-GB" altLang="en-US" sz="3600">
                <a:latin typeface="Times New Roman" pitchFamily="18" charset="0"/>
                <a:cs typeface="Times New Roman" pitchFamily="18" charset="0"/>
              </a:rPr>
              <a:t>Then he returned to his disciples and found them sleeping. “Couldn’t you men keep watch with me for one hour?” he asked Peter. </a:t>
            </a:r>
            <a:r>
              <a:rPr lang="en-GB" altLang="en-US" sz="3600" baseline="30000">
                <a:latin typeface="Times New Roman" pitchFamily="18" charset="0"/>
                <a:cs typeface="Times New Roman" pitchFamily="18" charset="0"/>
              </a:rPr>
              <a:t>41 </a:t>
            </a:r>
            <a:r>
              <a:rPr lang="en-GB" altLang="en-US" sz="3600">
                <a:latin typeface="Times New Roman" pitchFamily="18" charset="0"/>
                <a:cs typeface="Times New Roman" pitchFamily="18" charset="0"/>
              </a:rPr>
              <a:t>“Watch and pray so that you will not fall into temptation. The spirit is willing, but the flesh is weak.”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arn(inVertical)">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7" grpId="0"/>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a:spLocks noChangeArrowheads="1"/>
          </p:cNvSpPr>
          <p:nvPr/>
        </p:nvSpPr>
        <p:spPr bwMode="auto">
          <a:xfrm>
            <a:off x="3448050" y="207963"/>
            <a:ext cx="493395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4000" b="1">
                <a:solidFill>
                  <a:srgbClr val="FFFF00"/>
                </a:solidFill>
                <a:latin typeface="Times New Roman" pitchFamily="18" charset="0"/>
                <a:cs typeface="Times New Roman" pitchFamily="18" charset="0"/>
              </a:rPr>
              <a:t>“…being …thankful”</a:t>
            </a:r>
            <a:endParaRPr lang="en-GB" altLang="en-US" sz="4000" b="1">
              <a:solidFill>
                <a:srgbClr val="FFFF00"/>
              </a:solidFill>
              <a:latin typeface="Times New Roman" pitchFamily="18" charset="0"/>
              <a:cs typeface="Times New Roman" pitchFamily="18" charset="0"/>
            </a:endParaRPr>
          </a:p>
        </p:txBody>
      </p:sp>
      <p:sp>
        <p:nvSpPr>
          <p:cNvPr id="4" name="Rectangle 3"/>
          <p:cNvSpPr>
            <a:spLocks noChangeArrowheads="1"/>
          </p:cNvSpPr>
          <p:nvPr/>
        </p:nvSpPr>
        <p:spPr bwMode="auto">
          <a:xfrm>
            <a:off x="182563" y="963613"/>
            <a:ext cx="11464925" cy="22463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GB" altLang="en-US" sz="3200" b="1" i="1">
                <a:latin typeface="Times New Roman" pitchFamily="18" charset="0"/>
                <a:cs typeface="Times New Roman" pitchFamily="18" charset="0"/>
              </a:rPr>
              <a:t>Philippians 4:6 (NIV)</a:t>
            </a:r>
          </a:p>
          <a:p>
            <a:pPr algn="just" eaLnBrk="1" hangingPunct="1">
              <a:lnSpc>
                <a:spcPct val="100000"/>
              </a:lnSpc>
              <a:spcBef>
                <a:spcPct val="0"/>
              </a:spcBef>
              <a:buFontTx/>
              <a:buNone/>
            </a:pPr>
            <a:r>
              <a:rPr lang="en-GB" altLang="en-US" sz="3600">
                <a:latin typeface="Times New Roman" pitchFamily="18" charset="0"/>
                <a:cs typeface="Times New Roman" pitchFamily="18" charset="0"/>
              </a:rPr>
              <a:t>Do not be anxious about anything, but in every situation, by prayer and petition, </a:t>
            </a:r>
            <a:r>
              <a:rPr lang="en-GB" altLang="en-US" sz="3600" b="1">
                <a:solidFill>
                  <a:srgbClr val="FF0000"/>
                </a:solidFill>
                <a:latin typeface="Times New Roman" pitchFamily="18" charset="0"/>
                <a:cs typeface="Times New Roman" pitchFamily="18" charset="0"/>
              </a:rPr>
              <a:t>with thanksgiving</a:t>
            </a:r>
            <a:r>
              <a:rPr lang="en-GB" altLang="en-US" sz="3600">
                <a:latin typeface="Times New Roman" pitchFamily="18" charset="0"/>
                <a:cs typeface="Times New Roman" pitchFamily="18" charset="0"/>
              </a:rPr>
              <a:t>, present your requests to God.</a:t>
            </a:r>
          </a:p>
        </p:txBody>
      </p:sp>
      <p:sp>
        <p:nvSpPr>
          <p:cNvPr id="5" name="Rectangle 4"/>
          <p:cNvSpPr>
            <a:spLocks noChangeArrowheads="1"/>
          </p:cNvSpPr>
          <p:nvPr/>
        </p:nvSpPr>
        <p:spPr bwMode="auto">
          <a:xfrm>
            <a:off x="538163" y="3443288"/>
            <a:ext cx="48561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eaLnBrk="1" hangingPunct="1">
              <a:lnSpc>
                <a:spcPct val="100000"/>
              </a:lnSpc>
              <a:spcBef>
                <a:spcPct val="0"/>
              </a:spcBef>
              <a:buFontTx/>
              <a:buNone/>
            </a:pPr>
            <a:r>
              <a:rPr lang="en-US" altLang="en-US" sz="3600" b="1">
                <a:solidFill>
                  <a:srgbClr val="FFFF00"/>
                </a:solidFill>
                <a:latin typeface="Times New Roman" pitchFamily="18" charset="0"/>
                <a:cs typeface="Times New Roman" pitchFamily="18" charset="0"/>
              </a:rPr>
              <a:t>And pray for us, too,… </a:t>
            </a:r>
            <a:endParaRPr lang="en-GB" altLang="en-US" sz="3600" b="1">
              <a:solidFill>
                <a:srgbClr val="FFFF00"/>
              </a:solidFill>
            </a:endParaRPr>
          </a:p>
        </p:txBody>
      </p:sp>
      <p:sp>
        <p:nvSpPr>
          <p:cNvPr id="6" name="Rectangle 5"/>
          <p:cNvSpPr>
            <a:spLocks noChangeArrowheads="1"/>
          </p:cNvSpPr>
          <p:nvPr/>
        </p:nvSpPr>
        <p:spPr bwMode="auto">
          <a:xfrm>
            <a:off x="182563" y="4197350"/>
            <a:ext cx="11606212" cy="21542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eaLnBrk="1" hangingPunct="1">
              <a:lnSpc>
                <a:spcPct val="100000"/>
              </a:lnSpc>
              <a:spcBef>
                <a:spcPct val="0"/>
              </a:spcBef>
              <a:buFontTx/>
              <a:buNone/>
            </a:pPr>
            <a:r>
              <a:rPr lang="en-US" altLang="en-US" sz="4000">
                <a:latin typeface="Times New Roman" pitchFamily="18" charset="0"/>
                <a:cs typeface="Times New Roman" pitchFamily="18" charset="0"/>
              </a:rPr>
              <a:t>The great apostle Paul shows humility because the Lord has appointed this exercise of love between us that we pray for each other.</a:t>
            </a:r>
          </a:p>
          <a:p>
            <a:pPr algn="just" eaLnBrk="1" hangingPunct="1">
              <a:lnSpc>
                <a:spcPct val="100000"/>
              </a:lnSpc>
              <a:spcBef>
                <a:spcPct val="0"/>
              </a:spcBef>
              <a:buFontTx/>
              <a:buNone/>
            </a:pPr>
            <a:r>
              <a:rPr lang="en-US" altLang="en-US" sz="1400" b="1">
                <a:solidFill>
                  <a:srgbClr val="0033CC"/>
                </a:solidFill>
                <a:latin typeface="Times New Roman" pitchFamily="18" charset="0"/>
                <a:cs typeface="Times New Roman" pitchFamily="18" charset="0"/>
              </a:rPr>
              <a:t>Torrance, David and Torrance Thomas, Calvin’s Commentaries. Erdmans Publishing Company, Grand Rapids, Michigan, 1974, p357. </a:t>
            </a:r>
            <a:endParaRPr lang="en-GB" altLang="en-US" sz="1400" b="1">
              <a:solidFill>
                <a:srgbClr val="0033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animBg="1"/>
      <p:bldP spid="5" grpId="0"/>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1642</TotalTime>
  <Words>1217</Words>
  <Application>Microsoft Office PowerPoint</Application>
  <PresentationFormat>Custom</PresentationFormat>
  <Paragraphs>102</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Calibri</vt:lpstr>
      <vt:lpstr>Arial</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59</cp:revision>
  <dcterms:created xsi:type="dcterms:W3CDTF">2017-03-04T09:29:41Z</dcterms:created>
  <dcterms:modified xsi:type="dcterms:W3CDTF">2017-07-04T12:22:49Z</dcterms:modified>
</cp:coreProperties>
</file>