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7" r:id="rId5"/>
    <p:sldId id="260" r:id="rId6"/>
    <p:sldId id="261" r:id="rId7"/>
    <p:sldId id="262" r:id="rId8"/>
    <p:sldId id="263" r:id="rId9"/>
    <p:sldId id="270" r:id="rId10"/>
    <p:sldId id="273" r:id="rId11"/>
    <p:sldId id="264" r:id="rId12"/>
    <p:sldId id="265" r:id="rId13"/>
    <p:sldId id="268" r:id="rId14"/>
    <p:sldId id="271" r:id="rId15"/>
    <p:sldId id="272" r:id="rId16"/>
    <p:sldId id="274" r:id="rId17"/>
    <p:sldId id="269" r:id="rId18"/>
    <p:sldId id="266"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6" d="100"/>
          <a:sy n="56" d="100"/>
        </p:scale>
        <p:origin x="-96"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34390E5-3A83-48AE-A12D-AB5D8E883907}" type="datetimeFigureOut">
              <a:rPr lang="en-GB"/>
              <a:pPr>
                <a:defRPr/>
              </a:pPr>
              <a:t>20/06/2017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0E4838D-5C42-4E3E-A4E3-6AC6D6F9EAA1}" type="slidenum">
              <a:rPr lang="en-GB" altLang="en-US"/>
              <a:pPr>
                <a:defRPr/>
              </a:pPr>
              <a:t>‹#›</a:t>
            </a:fld>
            <a:endParaRPr lang="en-GB" altLang="en-US"/>
          </a:p>
        </p:txBody>
      </p:sp>
    </p:spTree>
    <p:extLst>
      <p:ext uri="{BB962C8B-B14F-4D97-AF65-F5344CB8AC3E}">
        <p14:creationId xmlns:p14="http://schemas.microsoft.com/office/powerpoint/2010/main" val="64797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7417AEF-22B1-407C-B625-8DB61764BBF6}" type="datetimeFigureOut">
              <a:rPr lang="en-GB"/>
              <a:pPr>
                <a:defRPr/>
              </a:pPr>
              <a:t>20/06/2017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F1C438B-B1DA-44B0-BF7D-BB3D74A86003}" type="slidenum">
              <a:rPr lang="en-GB" altLang="en-US"/>
              <a:pPr>
                <a:defRPr/>
              </a:pPr>
              <a:t>‹#›</a:t>
            </a:fld>
            <a:endParaRPr lang="en-GB" altLang="en-US"/>
          </a:p>
        </p:txBody>
      </p:sp>
    </p:spTree>
    <p:extLst>
      <p:ext uri="{BB962C8B-B14F-4D97-AF65-F5344CB8AC3E}">
        <p14:creationId xmlns:p14="http://schemas.microsoft.com/office/powerpoint/2010/main" val="293124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284E640-BCB4-45AB-96BC-3B6190687365}" type="datetimeFigureOut">
              <a:rPr lang="en-GB"/>
              <a:pPr>
                <a:defRPr/>
              </a:pPr>
              <a:t>20/06/2017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9D58C28-79E3-4A16-B548-716B07EEC6C2}" type="slidenum">
              <a:rPr lang="en-GB" altLang="en-US"/>
              <a:pPr>
                <a:defRPr/>
              </a:pPr>
              <a:t>‹#›</a:t>
            </a:fld>
            <a:endParaRPr lang="en-GB" altLang="en-US"/>
          </a:p>
        </p:txBody>
      </p:sp>
    </p:spTree>
    <p:extLst>
      <p:ext uri="{BB962C8B-B14F-4D97-AF65-F5344CB8AC3E}">
        <p14:creationId xmlns:p14="http://schemas.microsoft.com/office/powerpoint/2010/main" val="40395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A4F910A-665C-450B-9585-AD2B3F4C0708}" type="datetimeFigureOut">
              <a:rPr lang="en-GB"/>
              <a:pPr>
                <a:defRPr/>
              </a:pPr>
              <a:t>20/06/2017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A74570-48D0-4C81-99B6-51D5317330C0}" type="slidenum">
              <a:rPr lang="en-GB" altLang="en-US"/>
              <a:pPr>
                <a:defRPr/>
              </a:pPr>
              <a:t>‹#›</a:t>
            </a:fld>
            <a:endParaRPr lang="en-GB" altLang="en-US"/>
          </a:p>
        </p:txBody>
      </p:sp>
    </p:spTree>
    <p:extLst>
      <p:ext uri="{BB962C8B-B14F-4D97-AF65-F5344CB8AC3E}">
        <p14:creationId xmlns:p14="http://schemas.microsoft.com/office/powerpoint/2010/main" val="232317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F3A503-214F-4232-8E53-BA6D4CDE5696}" type="datetimeFigureOut">
              <a:rPr lang="en-GB"/>
              <a:pPr>
                <a:defRPr/>
              </a:pPr>
              <a:t>20/06/2017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EB89F98-8D99-4B6D-94A7-B58B4F55BDF5}" type="slidenum">
              <a:rPr lang="en-GB" altLang="en-US"/>
              <a:pPr>
                <a:defRPr/>
              </a:pPr>
              <a:t>‹#›</a:t>
            </a:fld>
            <a:endParaRPr lang="en-GB" altLang="en-US"/>
          </a:p>
        </p:txBody>
      </p:sp>
    </p:spTree>
    <p:extLst>
      <p:ext uri="{BB962C8B-B14F-4D97-AF65-F5344CB8AC3E}">
        <p14:creationId xmlns:p14="http://schemas.microsoft.com/office/powerpoint/2010/main" val="379505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8B31814-5CD5-413E-9ECB-FFAC4182D228}" type="datetimeFigureOut">
              <a:rPr lang="en-GB"/>
              <a:pPr>
                <a:defRPr/>
              </a:pPr>
              <a:t>20/06/2017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1AD10D9-85C0-4719-95C3-40F9F47FF44D}" type="slidenum">
              <a:rPr lang="en-GB" altLang="en-US"/>
              <a:pPr>
                <a:defRPr/>
              </a:pPr>
              <a:t>‹#›</a:t>
            </a:fld>
            <a:endParaRPr lang="en-GB" altLang="en-US"/>
          </a:p>
        </p:txBody>
      </p:sp>
    </p:spTree>
    <p:extLst>
      <p:ext uri="{BB962C8B-B14F-4D97-AF65-F5344CB8AC3E}">
        <p14:creationId xmlns:p14="http://schemas.microsoft.com/office/powerpoint/2010/main" val="95533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320C6C7-508B-4CAC-887E-7C94F07FB7ED}" type="datetimeFigureOut">
              <a:rPr lang="en-GB"/>
              <a:pPr>
                <a:defRPr/>
              </a:pPr>
              <a:t>20/06/2017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8AA9829-5B5A-4564-A235-3B24F77F7E4E}" type="slidenum">
              <a:rPr lang="en-GB" altLang="en-US"/>
              <a:pPr>
                <a:defRPr/>
              </a:pPr>
              <a:t>‹#›</a:t>
            </a:fld>
            <a:endParaRPr lang="en-GB" altLang="en-US"/>
          </a:p>
        </p:txBody>
      </p:sp>
    </p:spTree>
    <p:extLst>
      <p:ext uri="{BB962C8B-B14F-4D97-AF65-F5344CB8AC3E}">
        <p14:creationId xmlns:p14="http://schemas.microsoft.com/office/powerpoint/2010/main" val="95354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234DAF8-9EC9-4A15-A32F-596CFC97CFED}" type="datetimeFigureOut">
              <a:rPr lang="en-GB"/>
              <a:pPr>
                <a:defRPr/>
              </a:pPr>
              <a:t>20/06/2017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18B38B2-3352-41DC-BEB4-7BCA4E8CA190}" type="slidenum">
              <a:rPr lang="en-GB" altLang="en-US"/>
              <a:pPr>
                <a:defRPr/>
              </a:pPr>
              <a:t>‹#›</a:t>
            </a:fld>
            <a:endParaRPr lang="en-GB" altLang="en-US"/>
          </a:p>
        </p:txBody>
      </p:sp>
    </p:spTree>
    <p:extLst>
      <p:ext uri="{BB962C8B-B14F-4D97-AF65-F5344CB8AC3E}">
        <p14:creationId xmlns:p14="http://schemas.microsoft.com/office/powerpoint/2010/main" val="426772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E5A229-0467-43B6-AAC5-F0DF21D9540A}" type="datetimeFigureOut">
              <a:rPr lang="en-GB"/>
              <a:pPr>
                <a:defRPr/>
              </a:pPr>
              <a:t>20/06/2017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93D455A-1B43-4F07-BAC5-05C42CA8AF15}" type="slidenum">
              <a:rPr lang="en-GB" altLang="en-US"/>
              <a:pPr>
                <a:defRPr/>
              </a:pPr>
              <a:t>‹#›</a:t>
            </a:fld>
            <a:endParaRPr lang="en-GB" altLang="en-US"/>
          </a:p>
        </p:txBody>
      </p:sp>
    </p:spTree>
    <p:extLst>
      <p:ext uri="{BB962C8B-B14F-4D97-AF65-F5344CB8AC3E}">
        <p14:creationId xmlns:p14="http://schemas.microsoft.com/office/powerpoint/2010/main" val="320642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EE2F1F-2CEF-4660-ACE5-8C7BD97D95BE}" type="datetimeFigureOut">
              <a:rPr lang="en-GB"/>
              <a:pPr>
                <a:defRPr/>
              </a:pPr>
              <a:t>20/06/2017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35A5917-0C89-4170-9CC5-C94362D1314B}" type="slidenum">
              <a:rPr lang="en-GB" altLang="en-US"/>
              <a:pPr>
                <a:defRPr/>
              </a:pPr>
              <a:t>‹#›</a:t>
            </a:fld>
            <a:endParaRPr lang="en-GB" altLang="en-US"/>
          </a:p>
        </p:txBody>
      </p:sp>
    </p:spTree>
    <p:extLst>
      <p:ext uri="{BB962C8B-B14F-4D97-AF65-F5344CB8AC3E}">
        <p14:creationId xmlns:p14="http://schemas.microsoft.com/office/powerpoint/2010/main" val="186182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3784E6-A170-40E0-A83B-5F3059CA6D13}" type="datetimeFigureOut">
              <a:rPr lang="en-GB"/>
              <a:pPr>
                <a:defRPr/>
              </a:pPr>
              <a:t>20/06/2017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8BC9757-4181-4BA5-953B-5DF11B1AD863}" type="slidenum">
              <a:rPr lang="en-GB" altLang="en-US"/>
              <a:pPr>
                <a:defRPr/>
              </a:pPr>
              <a:t>‹#›</a:t>
            </a:fld>
            <a:endParaRPr lang="en-GB" altLang="en-US"/>
          </a:p>
        </p:txBody>
      </p:sp>
    </p:spTree>
    <p:extLst>
      <p:ext uri="{BB962C8B-B14F-4D97-AF65-F5344CB8AC3E}">
        <p14:creationId xmlns:p14="http://schemas.microsoft.com/office/powerpoint/2010/main" val="425671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31F18E1-AB35-47E7-9770-0295E5ECCCF9}" type="datetimeFigureOut">
              <a:rPr lang="en-GB"/>
              <a:pPr>
                <a:defRPr/>
              </a:pPr>
              <a:t>20/06/2017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656EC22-E66F-4190-A199-34656D2C0DD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1433513" y="1012825"/>
            <a:ext cx="9834562" cy="5416550"/>
          </a:xfrm>
        </p:spPr>
        <p:txBody>
          <a:bodyPr/>
          <a:lstStyle/>
          <a:p>
            <a:pPr eaLnBrk="1" hangingPunct="1"/>
            <a:r>
              <a:rPr lang="en-GB" altLang="en-US" sz="4000" b="1" smtClean="0">
                <a:solidFill>
                  <a:srgbClr val="FFFF00"/>
                </a:solidFill>
                <a:latin typeface="Georgia" pitchFamily="18" charset="0"/>
              </a:rPr>
              <a:t>Matthew 26:36-42 (NIV)</a:t>
            </a:r>
          </a:p>
          <a:p>
            <a:pPr algn="just" eaLnBrk="1" hangingPunct="1"/>
            <a:r>
              <a:rPr lang="en-GB" altLang="en-US" sz="4800" baseline="30000" smtClean="0">
                <a:solidFill>
                  <a:schemeClr val="bg1"/>
                </a:solidFill>
                <a:latin typeface="Times New Roman" pitchFamily="18" charset="0"/>
                <a:cs typeface="Times New Roman" pitchFamily="18" charset="0"/>
              </a:rPr>
              <a:t>36 Then Jesus went with his disciples to a place called Gethsemane, and he said to them, “Sit here while I go over there and pray.” 37 He took Peter and the two sons of Zebedee along with him, and he began to be sorrowful and troubled. 38 Then he said to them, “My soul is overwhelmed with sorrow to the point of death. Stay here and keep watch with me.” 39 Going a little farther, he fell with his face to the ground and prayed, “My Father, if it is possible, may this cup be taken from me. Yet not as I will, but as you will.” </a:t>
            </a:r>
            <a:endParaRPr lang="en-GB" altLang="en-US" sz="480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85097"/>
          </a:schemeClr>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27025" y="276225"/>
            <a:ext cx="109632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ts val="1200"/>
              </a:lnSpc>
              <a:spcAft>
                <a:spcPts val="200"/>
              </a:spcAft>
              <a:buFontTx/>
              <a:buNone/>
            </a:pPr>
            <a:endParaRPr lang="en-US" altLang="en-US" sz="3600" b="1">
              <a:solidFill>
                <a:srgbClr val="FFFF00"/>
              </a:solidFill>
              <a:latin typeface="Times New Roman" pitchFamily="18" charset="0"/>
              <a:ea typeface="Times New Roman" pitchFamily="18" charset="0"/>
              <a:cs typeface="GillSansStd-Bold"/>
            </a:endParaRPr>
          </a:p>
          <a:p>
            <a:pPr eaLnBrk="1" hangingPunct="1">
              <a:lnSpc>
                <a:spcPct val="100000"/>
              </a:lnSpc>
              <a:spcBef>
                <a:spcPct val="0"/>
              </a:spcBef>
              <a:buFontTx/>
              <a:buNone/>
            </a:pPr>
            <a:r>
              <a:rPr lang="en-GB" altLang="en-US" sz="4000" b="1">
                <a:solidFill>
                  <a:srgbClr val="FFFF00"/>
                </a:solidFill>
                <a:latin typeface="Times New Roman" pitchFamily="18" charset="0"/>
                <a:ea typeface="Times New Roman" pitchFamily="18" charset="0"/>
                <a:cs typeface="GillSansStd-Bold"/>
              </a:rPr>
              <a:t>b) Nothing can be the will of God that is contrary</a:t>
            </a:r>
          </a:p>
          <a:p>
            <a:pPr eaLnBrk="1" hangingPunct="1">
              <a:lnSpc>
                <a:spcPct val="100000"/>
              </a:lnSpc>
              <a:spcBef>
                <a:spcPct val="0"/>
              </a:spcBef>
              <a:buFontTx/>
              <a:buNone/>
            </a:pPr>
            <a:r>
              <a:rPr lang="en-GB" altLang="en-US" sz="4000" b="1">
                <a:solidFill>
                  <a:srgbClr val="FFFF00"/>
                </a:solidFill>
                <a:latin typeface="Times New Roman" pitchFamily="18" charset="0"/>
                <a:ea typeface="Times New Roman" pitchFamily="18" charset="0"/>
                <a:cs typeface="GillSansStd-Bold"/>
              </a:rPr>
              <a:t> to the Word of God. </a:t>
            </a:r>
          </a:p>
        </p:txBody>
      </p:sp>
      <p:sp>
        <p:nvSpPr>
          <p:cNvPr id="8" name="Rectangle 7"/>
          <p:cNvSpPr>
            <a:spLocks noChangeArrowheads="1"/>
          </p:cNvSpPr>
          <p:nvPr/>
        </p:nvSpPr>
        <p:spPr bwMode="auto">
          <a:xfrm>
            <a:off x="749300" y="2146300"/>
            <a:ext cx="1066641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4400" b="1" baseline="30000">
                <a:solidFill>
                  <a:schemeClr val="bg1"/>
                </a:solidFill>
                <a:latin typeface="Times New Roman" pitchFamily="18" charset="0"/>
                <a:cs typeface="Times New Roman" pitchFamily="18" charset="0"/>
              </a:rPr>
              <a:t>“</a:t>
            </a:r>
            <a:r>
              <a:rPr lang="en-GB" altLang="en-US" sz="4400">
                <a:solidFill>
                  <a:schemeClr val="bg1"/>
                </a:solidFill>
                <a:latin typeface="Times New Roman" pitchFamily="18" charset="0"/>
                <a:cs typeface="Times New Roman" pitchFamily="18" charset="0"/>
              </a:rPr>
              <a:t>For my </a:t>
            </a:r>
            <a:r>
              <a:rPr lang="en-GB" altLang="en-US" sz="4400" b="1" i="1">
                <a:solidFill>
                  <a:schemeClr val="bg1"/>
                </a:solidFill>
                <a:latin typeface="Times New Roman" pitchFamily="18" charset="0"/>
                <a:cs typeface="Times New Roman" pitchFamily="18" charset="0"/>
              </a:rPr>
              <a:t>Father’s will </a:t>
            </a:r>
            <a:r>
              <a:rPr lang="en-GB" altLang="en-US" sz="4400">
                <a:solidFill>
                  <a:schemeClr val="bg1"/>
                </a:solidFill>
                <a:latin typeface="Times New Roman" pitchFamily="18" charset="0"/>
                <a:cs typeface="Times New Roman" pitchFamily="18" charset="0"/>
              </a:rPr>
              <a:t>is that everyone who looks to the Son and believes in him shall have eternal life, and I will raise them up at the last day.”  </a:t>
            </a:r>
          </a:p>
          <a:p>
            <a:pPr algn="just" eaLnBrk="1" hangingPunct="1">
              <a:lnSpc>
                <a:spcPct val="100000"/>
              </a:lnSpc>
              <a:spcBef>
                <a:spcPct val="0"/>
              </a:spcBef>
              <a:buFontTx/>
              <a:buNone/>
            </a:pPr>
            <a:r>
              <a:rPr lang="en-GB" altLang="en-US" sz="4400" b="1" i="1">
                <a:solidFill>
                  <a:schemeClr val="bg1"/>
                </a:solidFill>
                <a:latin typeface="Times New Roman" pitchFamily="18" charset="0"/>
                <a:cs typeface="Times New Roman" pitchFamily="18" charset="0"/>
              </a:rPr>
              <a:t>John 6:40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85097"/>
          </a:schemeClr>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617538" y="609600"/>
            <a:ext cx="10563225"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4000">
                <a:latin typeface="Times New Roman" pitchFamily="18" charset="0"/>
                <a:cs typeface="Times New Roman" pitchFamily="18" charset="0"/>
              </a:rPr>
              <a:t>The Bible teaches us very clearly that the Father’s will is </a:t>
            </a:r>
            <a:r>
              <a:rPr lang="en-GB" altLang="en-US" sz="4000" b="1" i="1">
                <a:solidFill>
                  <a:srgbClr val="FF0000"/>
                </a:solidFill>
                <a:latin typeface="Times New Roman" pitchFamily="18" charset="0"/>
                <a:cs typeface="Times New Roman" pitchFamily="18" charset="0"/>
              </a:rPr>
              <a:t>for all of us to be saved… </a:t>
            </a:r>
          </a:p>
        </p:txBody>
      </p:sp>
      <p:sp>
        <p:nvSpPr>
          <p:cNvPr id="3" name="Rectangle 2"/>
          <p:cNvSpPr/>
          <p:nvPr/>
        </p:nvSpPr>
        <p:spPr>
          <a:xfrm>
            <a:off x="417513" y="2419350"/>
            <a:ext cx="10963275" cy="3786188"/>
          </a:xfrm>
          <a:prstGeom prst="rect">
            <a:avLst/>
          </a:prstGeom>
          <a:solidFill>
            <a:schemeClr val="tx2">
              <a:lumMod val="20000"/>
              <a:lumOff val="80000"/>
            </a:schemeClr>
          </a:solidFill>
        </p:spPr>
        <p:txBody>
          <a:bodyPr>
            <a:spAutoFit/>
          </a:bodyPr>
          <a:lstStyle/>
          <a:p>
            <a:pPr algn="just">
              <a:spcAft>
                <a:spcPts val="0"/>
              </a:spcAft>
              <a:defRPr/>
            </a:pPr>
            <a:r>
              <a:rPr lang="en-GB" sz="4000" b="1" baseline="30000" dirty="0">
                <a:solidFill>
                  <a:srgbClr val="000000"/>
                </a:solidFill>
                <a:latin typeface="Times New Roman" panose="02020603050405020304" pitchFamily="18" charset="0"/>
                <a:ea typeface="Times New Roman" panose="02020603050405020304" pitchFamily="18" charset="0"/>
              </a:rPr>
              <a:t>“</a:t>
            </a:r>
            <a:r>
              <a:rPr lang="en-GB" sz="4000" b="1" dirty="0">
                <a:solidFill>
                  <a:srgbClr val="000000"/>
                </a:solidFill>
                <a:latin typeface="Times New Roman" panose="02020603050405020304" pitchFamily="18" charset="0"/>
                <a:ea typeface="Times New Roman" panose="02020603050405020304" pitchFamily="18" charset="0"/>
              </a:rPr>
              <a:t>Finally, brothers and sisters, whatever is true, whatever is noble, whatever is right, whatever is pure, whatever is lovely, whatever is admirable—if anything is excellent or praiseworthy—think about such things. </a:t>
            </a:r>
          </a:p>
          <a:p>
            <a:pPr algn="just">
              <a:spcAft>
                <a:spcPts val="0"/>
              </a:spcAft>
              <a:defRPr/>
            </a:pPr>
            <a:r>
              <a:rPr lang="en-GB" sz="4000" b="1" i="1" dirty="0">
                <a:solidFill>
                  <a:srgbClr val="FF0000"/>
                </a:solidFill>
                <a:latin typeface="Times New Roman" panose="02020603050405020304" pitchFamily="18" charset="0"/>
                <a:ea typeface="Times New Roman" panose="02020603050405020304" pitchFamily="18" charset="0"/>
              </a:rPr>
              <a:t>Philippians 4:8</a:t>
            </a:r>
            <a:endParaRPr lang="en-GB"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alpha val="85097"/>
          </a:schemeClr>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17513" y="92075"/>
            <a:ext cx="114903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ts val="1200"/>
              </a:lnSpc>
              <a:spcAft>
                <a:spcPts val="200"/>
              </a:spcAft>
              <a:buFontTx/>
              <a:buNone/>
            </a:pPr>
            <a:endParaRPr lang="en-US" altLang="en-US" sz="3600" b="1">
              <a:solidFill>
                <a:srgbClr val="FFFF00"/>
              </a:solidFill>
              <a:latin typeface="Times New Roman" pitchFamily="18" charset="0"/>
              <a:ea typeface="Times New Roman" pitchFamily="18" charset="0"/>
              <a:cs typeface="GillSansStd-Bold"/>
            </a:endParaRPr>
          </a:p>
          <a:p>
            <a:pPr eaLnBrk="1" hangingPunct="1">
              <a:lnSpc>
                <a:spcPct val="100000"/>
              </a:lnSpc>
              <a:spcBef>
                <a:spcPct val="0"/>
              </a:spcBef>
              <a:buFontTx/>
              <a:buNone/>
            </a:pPr>
            <a:r>
              <a:rPr lang="en-GB" altLang="en-US" sz="4000" b="1">
                <a:solidFill>
                  <a:srgbClr val="FFFF00"/>
                </a:solidFill>
                <a:latin typeface="Times New Roman" pitchFamily="18" charset="0"/>
                <a:ea typeface="Times New Roman" pitchFamily="18" charset="0"/>
                <a:cs typeface="GillSansStd-Bold"/>
              </a:rPr>
              <a:t>c) A daily and even hourly fellowship with the Lord.</a:t>
            </a:r>
          </a:p>
        </p:txBody>
      </p:sp>
      <p:sp>
        <p:nvSpPr>
          <p:cNvPr id="4" name="Rectangle 3"/>
          <p:cNvSpPr>
            <a:spLocks noChangeArrowheads="1"/>
          </p:cNvSpPr>
          <p:nvPr/>
        </p:nvSpPr>
        <p:spPr bwMode="auto">
          <a:xfrm>
            <a:off x="879475" y="3648075"/>
            <a:ext cx="10564813"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US" altLang="en-US" sz="3600" i="1">
                <a:solidFill>
                  <a:srgbClr val="0000CC"/>
                </a:solidFill>
              </a:rPr>
              <a:t>Martin Luther once said: </a:t>
            </a:r>
          </a:p>
          <a:p>
            <a:pPr algn="just">
              <a:lnSpc>
                <a:spcPct val="100000"/>
              </a:lnSpc>
              <a:spcBef>
                <a:spcPct val="0"/>
              </a:spcBef>
              <a:buFontTx/>
              <a:buNone/>
            </a:pPr>
            <a:r>
              <a:rPr lang="en-US" altLang="en-US" sz="3600">
                <a:latin typeface="Times New Roman" pitchFamily="18" charset="0"/>
                <a:cs typeface="Times New Roman" pitchFamily="18" charset="0"/>
              </a:rPr>
              <a:t>“I am so busy now that I find if I do not spend two or three hours each day in prayer, I cannot get through the day. If I should neglect prayer but a single day, I should lose a great deal of the fire of faith.”</a:t>
            </a:r>
            <a:endParaRPr lang="en-GB" altLang="en-US" sz="3600">
              <a:latin typeface="Times New Roman" pitchFamily="18" charset="0"/>
              <a:cs typeface="Times New Roman" pitchFamily="18" charset="0"/>
            </a:endParaRPr>
          </a:p>
        </p:txBody>
      </p:sp>
      <p:sp>
        <p:nvSpPr>
          <p:cNvPr id="7" name="Rectangle 6"/>
          <p:cNvSpPr>
            <a:spLocks noChangeArrowheads="1"/>
          </p:cNvSpPr>
          <p:nvPr/>
        </p:nvSpPr>
        <p:spPr bwMode="auto">
          <a:xfrm>
            <a:off x="417513" y="1427163"/>
            <a:ext cx="11258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solidFill>
                  <a:schemeClr val="bg1"/>
                </a:solidFill>
                <a:latin typeface="Times New Roman" pitchFamily="18" charset="0"/>
                <a:cs typeface="Times New Roman" pitchFamily="18" charset="0"/>
              </a:rPr>
              <a:t>I will instruct you and teach you in the way you should go;</a:t>
            </a:r>
            <a:br>
              <a:rPr lang="en-GB" altLang="en-US" sz="3200">
                <a:solidFill>
                  <a:schemeClr val="bg1"/>
                </a:solidFill>
                <a:latin typeface="Times New Roman" pitchFamily="18" charset="0"/>
                <a:cs typeface="Times New Roman" pitchFamily="18" charset="0"/>
              </a:rPr>
            </a:br>
            <a:r>
              <a:rPr lang="en-GB" altLang="en-US" sz="3200">
                <a:solidFill>
                  <a:schemeClr val="bg1"/>
                </a:solidFill>
                <a:latin typeface="Times New Roman" pitchFamily="18" charset="0"/>
                <a:cs typeface="Times New Roman" pitchFamily="18" charset="0"/>
              </a:rPr>
              <a:t>I will counsel you with my loving eye on you. </a:t>
            </a:r>
          </a:p>
          <a:p>
            <a:pPr algn="just" eaLnBrk="1" hangingPunct="1">
              <a:lnSpc>
                <a:spcPct val="100000"/>
              </a:lnSpc>
              <a:spcBef>
                <a:spcPct val="0"/>
              </a:spcBef>
              <a:buFontTx/>
              <a:buNone/>
            </a:pPr>
            <a:r>
              <a:rPr lang="en-GB" altLang="en-US" sz="3200">
                <a:solidFill>
                  <a:srgbClr val="FFFF00"/>
                </a:solidFill>
                <a:latin typeface="Times New Roman" pitchFamily="18" charset="0"/>
                <a:cs typeface="Times New Roman" pitchFamily="18" charset="0"/>
              </a:rPr>
              <a:t>Psalm</a:t>
            </a:r>
            <a:r>
              <a:rPr lang="en-GB" altLang="en-US" sz="3200" i="1">
                <a:solidFill>
                  <a:srgbClr val="FFFF00"/>
                </a:solidFill>
                <a:latin typeface="Times New Roman" pitchFamily="18" charset="0"/>
                <a:cs typeface="Times New Roman" pitchFamily="18" charset="0"/>
              </a:rPr>
              <a:t> 32:8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1738" y="0"/>
            <a:ext cx="9517062"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28663" y="300038"/>
            <a:ext cx="6967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GB" altLang="en-US" sz="4400" b="1">
                <a:latin typeface="Book Antiqua" pitchFamily="18" charset="0"/>
              </a:rPr>
              <a:t>a) Ants are well-organized</a:t>
            </a:r>
          </a:p>
        </p:txBody>
      </p:sp>
      <p:sp>
        <p:nvSpPr>
          <p:cNvPr id="3" name="Rectangle 2"/>
          <p:cNvSpPr>
            <a:spLocks noChangeArrowheads="1"/>
          </p:cNvSpPr>
          <p:nvPr/>
        </p:nvSpPr>
        <p:spPr bwMode="auto">
          <a:xfrm>
            <a:off x="760413" y="1268413"/>
            <a:ext cx="4289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0000CC"/>
                </a:solidFill>
              </a:rPr>
              <a:t>b) Unselfish unity</a:t>
            </a:r>
          </a:p>
        </p:txBody>
      </p:sp>
      <p:sp>
        <p:nvSpPr>
          <p:cNvPr id="4" name="Rectangle 3"/>
          <p:cNvSpPr>
            <a:spLocks noChangeArrowheads="1"/>
          </p:cNvSpPr>
          <p:nvPr/>
        </p:nvSpPr>
        <p:spPr bwMode="auto">
          <a:xfrm>
            <a:off x="760413" y="2333625"/>
            <a:ext cx="4418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C00000"/>
                </a:solidFill>
              </a:rPr>
              <a:t>c) Spirit of sharing</a:t>
            </a:r>
          </a:p>
        </p:txBody>
      </p:sp>
      <p:sp>
        <p:nvSpPr>
          <p:cNvPr id="5" name="Rectangle 4"/>
          <p:cNvSpPr>
            <a:spLocks noChangeArrowheads="1"/>
          </p:cNvSpPr>
          <p:nvPr/>
        </p:nvSpPr>
        <p:spPr bwMode="auto">
          <a:xfrm>
            <a:off x="760413" y="3273425"/>
            <a:ext cx="71929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GB" altLang="en-US" sz="4400" b="1"/>
              <a:t>d) Amazing sense of discipline</a:t>
            </a:r>
          </a:p>
        </p:txBody>
      </p:sp>
      <p:sp>
        <p:nvSpPr>
          <p:cNvPr id="9" name="Rectangle 8"/>
          <p:cNvSpPr>
            <a:spLocks noChangeArrowheads="1"/>
          </p:cNvSpPr>
          <p:nvPr/>
        </p:nvSpPr>
        <p:spPr bwMode="auto">
          <a:xfrm>
            <a:off x="760413" y="4367213"/>
            <a:ext cx="64881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GB" altLang="en-US" sz="4400">
                <a:solidFill>
                  <a:srgbClr val="002060"/>
                </a:solidFill>
                <a:latin typeface="Bodoni MT Black" pitchFamily="18" charset="0"/>
              </a:rPr>
              <a:t>e) Ants are persistent </a:t>
            </a:r>
          </a:p>
        </p:txBody>
      </p:sp>
      <p:sp>
        <p:nvSpPr>
          <p:cNvPr id="10" name="Rectangle 9"/>
          <p:cNvSpPr>
            <a:spLocks noChangeArrowheads="1"/>
          </p:cNvSpPr>
          <p:nvPr/>
        </p:nvSpPr>
        <p:spPr bwMode="auto">
          <a:xfrm>
            <a:off x="804863" y="5630863"/>
            <a:ext cx="502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GB" altLang="en-US" sz="4000" b="1"/>
              <a:t>f) Ants have teamwork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76263" y="5556250"/>
            <a:ext cx="84629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002060"/>
                </a:solidFill>
              </a:rPr>
              <a:t>h) Ants are strong and hardworking</a:t>
            </a:r>
          </a:p>
        </p:txBody>
      </p:sp>
      <p:sp>
        <p:nvSpPr>
          <p:cNvPr id="5" name="Rectangle 4"/>
          <p:cNvSpPr>
            <a:spLocks noChangeArrowheads="1"/>
          </p:cNvSpPr>
          <p:nvPr/>
        </p:nvSpPr>
        <p:spPr bwMode="auto">
          <a:xfrm>
            <a:off x="912813" y="258763"/>
            <a:ext cx="4321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0000"/>
                </a:solidFill>
                <a:latin typeface="Times New Roman" pitchFamily="18" charset="0"/>
                <a:cs typeface="Times New Roman" pitchFamily="18" charset="0"/>
              </a:rPr>
              <a:t>g)  Action in time</a:t>
            </a:r>
          </a:p>
        </p:txBody>
      </p:sp>
      <p:sp>
        <p:nvSpPr>
          <p:cNvPr id="6" name="Rectangle 5"/>
          <p:cNvSpPr>
            <a:spLocks noChangeArrowheads="1"/>
          </p:cNvSpPr>
          <p:nvPr/>
        </p:nvSpPr>
        <p:spPr bwMode="auto">
          <a:xfrm>
            <a:off x="576263" y="1338263"/>
            <a:ext cx="109585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a:lnSpc>
                <a:spcPct val="100000"/>
              </a:lnSpc>
              <a:spcBef>
                <a:spcPct val="0"/>
              </a:spcBef>
              <a:buFontTx/>
              <a:buNone/>
            </a:pPr>
            <a:r>
              <a:rPr lang="en-GB" altLang="en-US" sz="1800" baseline="30000"/>
              <a:t> </a:t>
            </a:r>
            <a:r>
              <a:rPr lang="en-GB" altLang="en-US" sz="4000"/>
              <a:t>Lazy people should learn a lesson from the way </a:t>
            </a:r>
            <a:r>
              <a:rPr lang="en-GB" altLang="en-US" sz="4000" b="1"/>
              <a:t>ants</a:t>
            </a:r>
            <a:r>
              <a:rPr lang="en-GB" altLang="en-US" sz="4000"/>
              <a:t> live. </a:t>
            </a:r>
            <a:r>
              <a:rPr lang="en-GB" altLang="en-US" sz="4000" baseline="30000"/>
              <a:t>7 </a:t>
            </a:r>
            <a:r>
              <a:rPr lang="en-GB" altLang="en-US" sz="4000"/>
              <a:t>They have no leader, chief, or ruler, </a:t>
            </a:r>
            <a:r>
              <a:rPr lang="en-GB" altLang="en-US" sz="4000" baseline="30000"/>
              <a:t>8 </a:t>
            </a:r>
            <a:r>
              <a:rPr lang="en-GB" altLang="en-US" sz="4000"/>
              <a:t>but they store up their food during the summer, getting ready for winter. </a:t>
            </a:r>
            <a:r>
              <a:rPr lang="en-GB" altLang="en-US" sz="4000" baseline="30000"/>
              <a:t>9 </a:t>
            </a:r>
            <a:r>
              <a:rPr lang="en-GB" altLang="en-US" sz="4000"/>
              <a:t>How long is the lazy man going to lie around? When is he ever going to get up?</a:t>
            </a:r>
          </a:p>
          <a:p>
            <a:pPr algn="just">
              <a:lnSpc>
                <a:spcPct val="100000"/>
              </a:lnSpc>
              <a:spcBef>
                <a:spcPct val="0"/>
              </a:spcBef>
              <a:buFontTx/>
              <a:buNone/>
            </a:pPr>
            <a:r>
              <a:rPr lang="en-GB" altLang="en-US" sz="4000" b="1" i="1">
                <a:solidFill>
                  <a:srgbClr val="FF0000"/>
                </a:solidFill>
              </a:rPr>
              <a:t>Proverbs 6:6-8 (GNT)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7" name="Picture 2" descr="http://www.muskokapestcontrol.com/wp-content/uploads/2014/02/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263525"/>
            <a:ext cx="6759575"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69913" y="4546600"/>
            <a:ext cx="1123156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1">
                <a:latin typeface="Times New Roman" pitchFamily="18" charset="0"/>
                <a:cs typeface="Times New Roman" pitchFamily="18" charset="0"/>
              </a:rPr>
              <a:t>Cast your burden on the LORD, and he will sustain you; he will never permit the righteous to be moved.</a:t>
            </a:r>
          </a:p>
          <a:p>
            <a:pPr algn="just" eaLnBrk="1" hangingPunct="1">
              <a:lnSpc>
                <a:spcPct val="100000"/>
              </a:lnSpc>
              <a:spcBef>
                <a:spcPct val="0"/>
              </a:spcBef>
              <a:buFontTx/>
              <a:buNone/>
            </a:pPr>
            <a:r>
              <a:rPr lang="en-GB" altLang="en-US" sz="3600" b="1">
                <a:solidFill>
                  <a:srgbClr val="FF0000"/>
                </a:solidFill>
                <a:latin typeface="Times New Roman" pitchFamily="18" charset="0"/>
                <a:cs typeface="Times New Roman" pitchFamily="18" charset="0"/>
              </a:rPr>
              <a:t>Psalm 55:22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14388" y="1668463"/>
            <a:ext cx="10564812" cy="3478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4400" b="1">
                <a:latin typeface="Times New Roman" pitchFamily="18" charset="0"/>
                <a:cs typeface="Times New Roman" pitchFamily="18" charset="0"/>
              </a:rPr>
              <a:t>One of the best ways to guarantee that we will fulfill God’s purposes for us is to remain close to him in daily fellowship and therefore find infinite resources available for the doing of </a:t>
            </a:r>
            <a:r>
              <a:rPr lang="en-GB" altLang="en-US" sz="4400" b="1">
                <a:solidFill>
                  <a:srgbClr val="FF0000"/>
                </a:solidFill>
                <a:latin typeface="Times New Roman" pitchFamily="18" charset="0"/>
                <a:cs typeface="Times New Roman" pitchFamily="18" charset="0"/>
              </a:rPr>
              <a:t>His will.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alpha val="85097"/>
          </a:schemeClr>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73075" y="295275"/>
            <a:ext cx="1127283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a:lnSpc>
                <a:spcPct val="100000"/>
              </a:lnSpc>
              <a:spcBef>
                <a:spcPct val="0"/>
              </a:spcBef>
              <a:buFontTx/>
              <a:buNone/>
            </a:pPr>
            <a:r>
              <a:rPr lang="en-GB" altLang="en-US" sz="3600"/>
              <a:t>Preacher Dwight L. Moody once said, “The only way to keep a broken vessel full is to keep it always under the tap.”</a:t>
            </a:r>
          </a:p>
        </p:txBody>
      </p:sp>
      <p:pic>
        <p:nvPicPr>
          <p:cNvPr id="11266" name="Picture 2" descr="http://img1.wfrcdn.com/lf/49/hash/2724/5287812/1/Kraus-Decorum-Broken-Glass-Vessel-Bathroom-Sink-and-Fauc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2011363"/>
            <a:ext cx="394017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4881563" y="2730500"/>
            <a:ext cx="68643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ts val="1800"/>
              </a:lnSpc>
              <a:spcBef>
                <a:spcPct val="0"/>
              </a:spcBef>
              <a:spcAft>
                <a:spcPts val="750"/>
              </a:spcAft>
              <a:buFontTx/>
              <a:buNone/>
            </a:pPr>
            <a:r>
              <a:rPr lang="en-GB" altLang="en-US" sz="3600">
                <a:solidFill>
                  <a:schemeClr val="bg1"/>
                </a:solidFill>
                <a:latin typeface="Times New Roman" pitchFamily="18" charset="0"/>
                <a:cs typeface="Times New Roman" pitchFamily="18" charset="0"/>
              </a:rPr>
              <a:t>We’re all broken vessels and we</a:t>
            </a:r>
          </a:p>
          <a:p>
            <a:pPr>
              <a:lnSpc>
                <a:spcPts val="1800"/>
              </a:lnSpc>
              <a:spcBef>
                <a:spcPct val="0"/>
              </a:spcBef>
              <a:spcAft>
                <a:spcPts val="750"/>
              </a:spcAft>
              <a:buFontTx/>
              <a:buNone/>
            </a:pPr>
            <a:endParaRPr lang="en-GB" altLang="en-US" sz="3600">
              <a:solidFill>
                <a:schemeClr val="bg1"/>
              </a:solidFill>
              <a:latin typeface="Times New Roman" pitchFamily="18" charset="0"/>
              <a:cs typeface="Times New Roman" pitchFamily="18" charset="0"/>
            </a:endParaRPr>
          </a:p>
          <a:p>
            <a:pPr>
              <a:lnSpc>
                <a:spcPts val="1800"/>
              </a:lnSpc>
              <a:spcBef>
                <a:spcPct val="0"/>
              </a:spcBef>
              <a:spcAft>
                <a:spcPts val="750"/>
              </a:spcAft>
              <a:buFontTx/>
              <a:buNone/>
            </a:pPr>
            <a:r>
              <a:rPr lang="en-GB" altLang="en-US" sz="3600">
                <a:solidFill>
                  <a:schemeClr val="bg1"/>
                </a:solidFill>
                <a:latin typeface="Times New Roman" pitchFamily="18" charset="0"/>
                <a:cs typeface="Times New Roman" pitchFamily="18" charset="0"/>
              </a:rPr>
              <a:t> need the Lord’s filing in order to</a:t>
            </a:r>
          </a:p>
          <a:p>
            <a:pPr>
              <a:lnSpc>
                <a:spcPts val="1800"/>
              </a:lnSpc>
              <a:spcBef>
                <a:spcPct val="0"/>
              </a:spcBef>
              <a:spcAft>
                <a:spcPts val="750"/>
              </a:spcAft>
              <a:buFontTx/>
              <a:buNone/>
            </a:pPr>
            <a:r>
              <a:rPr lang="en-GB" altLang="en-US" sz="3600">
                <a:solidFill>
                  <a:schemeClr val="bg1"/>
                </a:solidFill>
                <a:latin typeface="Times New Roman" pitchFamily="18" charset="0"/>
                <a:cs typeface="Times New Roman" pitchFamily="18" charset="0"/>
              </a:rPr>
              <a:t> </a:t>
            </a:r>
          </a:p>
          <a:p>
            <a:pPr>
              <a:lnSpc>
                <a:spcPts val="1800"/>
              </a:lnSpc>
              <a:spcBef>
                <a:spcPct val="0"/>
              </a:spcBef>
              <a:spcAft>
                <a:spcPts val="750"/>
              </a:spcAft>
              <a:buFontTx/>
              <a:buNone/>
            </a:pPr>
            <a:r>
              <a:rPr lang="en-GB" altLang="en-US" sz="3600">
                <a:solidFill>
                  <a:schemeClr val="bg1"/>
                </a:solidFill>
                <a:latin typeface="Times New Roman" pitchFamily="18" charset="0"/>
                <a:cs typeface="Times New Roman" pitchFamily="18" charset="0"/>
              </a:rPr>
              <a:t>cope with life! We just need to stay</a:t>
            </a:r>
          </a:p>
          <a:p>
            <a:pPr>
              <a:lnSpc>
                <a:spcPts val="1800"/>
              </a:lnSpc>
              <a:spcBef>
                <a:spcPct val="0"/>
              </a:spcBef>
              <a:spcAft>
                <a:spcPts val="750"/>
              </a:spcAft>
              <a:buFontTx/>
              <a:buNone/>
            </a:pPr>
            <a:r>
              <a:rPr lang="en-GB" altLang="en-US" sz="3600">
                <a:solidFill>
                  <a:schemeClr val="bg1"/>
                </a:solidFill>
                <a:latin typeface="Times New Roman" pitchFamily="18" charset="0"/>
                <a:cs typeface="Times New Roman" pitchFamily="18" charset="0"/>
              </a:rPr>
              <a:t> </a:t>
            </a:r>
          </a:p>
          <a:p>
            <a:pPr>
              <a:lnSpc>
                <a:spcPts val="1800"/>
              </a:lnSpc>
              <a:spcBef>
                <a:spcPct val="0"/>
              </a:spcBef>
              <a:spcAft>
                <a:spcPts val="750"/>
              </a:spcAft>
              <a:buFontTx/>
              <a:buNone/>
            </a:pPr>
            <a:r>
              <a:rPr lang="en-GB" altLang="en-US" sz="3600">
                <a:solidFill>
                  <a:schemeClr val="bg1"/>
                </a:solidFill>
                <a:latin typeface="Times New Roman" pitchFamily="18" charset="0"/>
                <a:cs typeface="Times New Roman" pitchFamily="18" charset="0"/>
              </a:rPr>
              <a:t>under His tap!</a:t>
            </a:r>
          </a:p>
        </p:txBody>
      </p:sp>
      <p:sp>
        <p:nvSpPr>
          <p:cNvPr id="5" name="Rectangle 4"/>
          <p:cNvSpPr>
            <a:spLocks noChangeArrowheads="1"/>
          </p:cNvSpPr>
          <p:nvPr/>
        </p:nvSpPr>
        <p:spPr bwMode="auto">
          <a:xfrm>
            <a:off x="658813" y="6110288"/>
            <a:ext cx="10663237" cy="712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tabLst>
                <a:tab pos="533400" algn="l"/>
              </a:tabLst>
              <a:defRPr sz="2800">
                <a:solidFill>
                  <a:schemeClr val="tx1"/>
                </a:solidFill>
                <a:latin typeface="Calibri" pitchFamily="34" charset="0"/>
              </a:defRPr>
            </a:lvl1pPr>
            <a:lvl2pPr marL="742950" indent="-285750">
              <a:lnSpc>
                <a:spcPct val="90000"/>
              </a:lnSpc>
              <a:spcBef>
                <a:spcPts val="500"/>
              </a:spcBef>
              <a:buFont typeface="Arial" pitchFamily="34" charset="0"/>
              <a:buChar char="•"/>
              <a:tabLst>
                <a:tab pos="533400" algn="l"/>
              </a:tabLst>
              <a:defRPr sz="2400">
                <a:solidFill>
                  <a:schemeClr val="tx1"/>
                </a:solidFill>
                <a:latin typeface="Calibri" pitchFamily="34" charset="0"/>
              </a:defRPr>
            </a:lvl2pPr>
            <a:lvl3pPr marL="1143000" indent="-228600">
              <a:lnSpc>
                <a:spcPct val="90000"/>
              </a:lnSpc>
              <a:spcBef>
                <a:spcPts val="500"/>
              </a:spcBef>
              <a:buFont typeface="Arial" pitchFamily="34" charset="0"/>
              <a:buChar char="•"/>
              <a:tabLst>
                <a:tab pos="533400" algn="l"/>
              </a:tabLst>
              <a:defRPr sz="2000">
                <a:solidFill>
                  <a:schemeClr val="tx1"/>
                </a:solidFill>
                <a:latin typeface="Calibri" pitchFamily="34" charset="0"/>
              </a:defRPr>
            </a:lvl3pPr>
            <a:lvl4pPr marL="1600200" indent="-228600">
              <a:lnSpc>
                <a:spcPct val="90000"/>
              </a:lnSpc>
              <a:spcBef>
                <a:spcPts val="500"/>
              </a:spcBef>
              <a:buFont typeface="Arial" pitchFamily="34" charset="0"/>
              <a:buChar char="•"/>
              <a:tabLst>
                <a:tab pos="533400" algn="l"/>
              </a:tabLst>
              <a:defRPr>
                <a:solidFill>
                  <a:schemeClr val="tx1"/>
                </a:solidFill>
                <a:latin typeface="Calibri" pitchFamily="34" charset="0"/>
              </a:defRPr>
            </a:lvl4pPr>
            <a:lvl5pPr marL="2057400" indent="-228600">
              <a:lnSpc>
                <a:spcPct val="90000"/>
              </a:lnSpc>
              <a:spcBef>
                <a:spcPts val="500"/>
              </a:spcBef>
              <a:buFont typeface="Arial" pitchFamily="34" charset="0"/>
              <a:buChar char="•"/>
              <a:tabLst>
                <a:tab pos="5334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tabLst>
                <a:tab pos="5334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tabLst>
                <a:tab pos="5334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tabLst>
                <a:tab pos="5334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tabLst>
                <a:tab pos="533400" algn="l"/>
              </a:tabLst>
              <a:defRPr>
                <a:solidFill>
                  <a:schemeClr val="tx1"/>
                </a:solidFill>
                <a:latin typeface="Calibri" pitchFamily="34" charset="0"/>
              </a:defRPr>
            </a:lvl9pPr>
          </a:lstStyle>
          <a:p>
            <a:pPr eaLnBrk="1" hangingPunct="1">
              <a:lnSpc>
                <a:spcPts val="1200"/>
              </a:lnSpc>
              <a:spcBef>
                <a:spcPts val="300"/>
              </a:spcBef>
              <a:buFontTx/>
              <a:buNone/>
            </a:pPr>
            <a:endParaRPr lang="en-US" altLang="en-US" sz="4000" b="1" i="1">
              <a:solidFill>
                <a:srgbClr val="000000"/>
              </a:solidFill>
              <a:latin typeface="Times New Roman" pitchFamily="18" charset="0"/>
              <a:ea typeface="Times New Roman" pitchFamily="18" charset="0"/>
              <a:cs typeface="NewBaskervilleStd-Roman"/>
            </a:endParaRPr>
          </a:p>
          <a:p>
            <a:pPr eaLnBrk="1" hangingPunct="1">
              <a:lnSpc>
                <a:spcPts val="1200"/>
              </a:lnSpc>
              <a:spcBef>
                <a:spcPts val="300"/>
              </a:spcBef>
              <a:buFontTx/>
              <a:buNone/>
            </a:pPr>
            <a:endParaRPr lang="en-US" altLang="en-US" sz="4000" b="1" i="1">
              <a:solidFill>
                <a:srgbClr val="000000"/>
              </a:solidFill>
              <a:latin typeface="Times New Roman" pitchFamily="18" charset="0"/>
              <a:ea typeface="Times New Roman" pitchFamily="18" charset="0"/>
              <a:cs typeface="NewBaskervilleStd-Roman"/>
            </a:endParaRPr>
          </a:p>
          <a:p>
            <a:pPr eaLnBrk="1" hangingPunct="1">
              <a:lnSpc>
                <a:spcPts val="1200"/>
              </a:lnSpc>
              <a:spcBef>
                <a:spcPts val="300"/>
              </a:spcBef>
              <a:buFontTx/>
              <a:buNone/>
            </a:pPr>
            <a:r>
              <a:rPr lang="en-US" altLang="en-US" sz="4000" b="1" i="1">
                <a:solidFill>
                  <a:srgbClr val="000000"/>
                </a:solidFill>
                <a:latin typeface="Times New Roman" pitchFamily="18" charset="0"/>
                <a:ea typeface="Times New Roman" pitchFamily="18" charset="0"/>
                <a:cs typeface="NewBaskervilleStd-Roman"/>
              </a:rPr>
              <a:t>Text: </a:t>
            </a:r>
            <a:r>
              <a:rPr lang="en-US" altLang="en-US" sz="4000">
                <a:solidFill>
                  <a:srgbClr val="000000"/>
                </a:solidFill>
                <a:latin typeface="Times New Roman" pitchFamily="18" charset="0"/>
                <a:ea typeface="Times New Roman" pitchFamily="18" charset="0"/>
                <a:cs typeface="NewBaskervilleStd-Roman"/>
              </a:rPr>
              <a:t>“… </a:t>
            </a:r>
            <a:r>
              <a:rPr lang="en-US" altLang="en-US" sz="4000">
                <a:solidFill>
                  <a:srgbClr val="FF0000"/>
                </a:solidFill>
                <a:latin typeface="Times New Roman" pitchFamily="18" charset="0"/>
                <a:ea typeface="Times New Roman" pitchFamily="18" charset="0"/>
                <a:cs typeface="NewBaskervilleStd-Roman"/>
              </a:rPr>
              <a:t>may Your will be done</a:t>
            </a:r>
            <a:r>
              <a:rPr lang="en-US" altLang="en-US" sz="4000">
                <a:solidFill>
                  <a:srgbClr val="000000"/>
                </a:solidFill>
                <a:latin typeface="Times New Roman" pitchFamily="18" charset="0"/>
                <a:ea typeface="Times New Roman" pitchFamily="18" charset="0"/>
                <a:cs typeface="NewBaskervilleStd-Roman"/>
              </a:rPr>
              <a:t>” </a:t>
            </a:r>
            <a:r>
              <a:rPr lang="en-US" altLang="en-US" sz="4000" b="1">
                <a:solidFill>
                  <a:srgbClr val="000000"/>
                </a:solidFill>
                <a:latin typeface="Times New Roman" pitchFamily="18" charset="0"/>
                <a:ea typeface="Times New Roman" pitchFamily="18" charset="0"/>
                <a:cs typeface="NewBaskervilleStd-Roman"/>
              </a:rPr>
              <a:t>(Matt. 26:42)</a:t>
            </a:r>
            <a:r>
              <a:rPr lang="en-US" altLang="en-US" sz="4000">
                <a:solidFill>
                  <a:srgbClr val="000000"/>
                </a:solidFill>
                <a:latin typeface="Times New Roman" pitchFamily="18" charset="0"/>
                <a:ea typeface="Times New Roman" pitchFamily="18" charset="0"/>
                <a:cs typeface="NewBaskervilleStd-Roman"/>
              </a:rPr>
              <a:t>.</a:t>
            </a:r>
            <a:endParaRPr lang="en-GB" altLang="en-US" sz="4000">
              <a:solidFill>
                <a:srgbClr val="000000"/>
              </a:solidFill>
              <a:latin typeface="NewBaskervilleStd-Roman"/>
              <a:ea typeface="Times New Roman" pitchFamily="18" charset="0"/>
              <a:cs typeface="NewBaskervilleStd-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fade">
                                      <p:cBhvr>
                                        <p:cTn id="13" dur="1000"/>
                                        <p:tgtEl>
                                          <p:spTgt spid="11266"/>
                                        </p:tgtEl>
                                      </p:cBhvr>
                                    </p:animEffect>
                                    <p:anim calcmode="lin" valueType="num">
                                      <p:cBhvr>
                                        <p:cTn id="14" dur="1000" fill="hold"/>
                                        <p:tgtEl>
                                          <p:spTgt spid="11266"/>
                                        </p:tgtEl>
                                        <p:attrNameLst>
                                          <p:attrName>ppt_x</p:attrName>
                                        </p:attrNameLst>
                                      </p:cBhvr>
                                      <p:tavLst>
                                        <p:tav tm="0">
                                          <p:val>
                                            <p:strVal val="#ppt_x"/>
                                          </p:val>
                                        </p:tav>
                                        <p:tav tm="100000">
                                          <p:val>
                                            <p:strVal val="#ppt_x"/>
                                          </p:val>
                                        </p:tav>
                                      </p:tavLst>
                                    </p:anim>
                                    <p:anim calcmode="lin" valueType="num">
                                      <p:cBhvr>
                                        <p:cTn id="15"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008063" y="309563"/>
            <a:ext cx="10175875"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aseline="30000">
                <a:solidFill>
                  <a:schemeClr val="bg1"/>
                </a:solidFill>
                <a:latin typeface="Times New Roman" pitchFamily="18" charset="0"/>
                <a:cs typeface="Times New Roman" pitchFamily="18" charset="0"/>
              </a:rPr>
              <a:t>40 </a:t>
            </a:r>
            <a:r>
              <a:rPr lang="en-GB" altLang="en-US" sz="3200">
                <a:solidFill>
                  <a:schemeClr val="bg1"/>
                </a:solidFill>
                <a:latin typeface="Times New Roman" pitchFamily="18" charset="0"/>
                <a:cs typeface="Times New Roman" pitchFamily="18" charset="0"/>
              </a:rPr>
              <a:t>Then he returned to his disciples and found them sleeping. “Couldn’t you men keep watch with me for one hour?” he asked Peter.</a:t>
            </a:r>
          </a:p>
          <a:p>
            <a:pPr eaLnBrk="1" hangingPunct="1">
              <a:lnSpc>
                <a:spcPct val="100000"/>
              </a:lnSpc>
              <a:spcBef>
                <a:spcPct val="0"/>
              </a:spcBef>
              <a:buFontTx/>
              <a:buNone/>
            </a:pPr>
            <a:endParaRPr lang="en-GB" altLang="en-US" sz="3600" baseline="30000">
              <a:solidFill>
                <a:schemeClr val="bg1"/>
              </a:solidFill>
              <a:latin typeface="Times New Roman" pitchFamily="18" charset="0"/>
              <a:cs typeface="Times New Roman" pitchFamily="18" charset="0"/>
            </a:endParaRPr>
          </a:p>
          <a:p>
            <a:pPr algn="just" eaLnBrk="1" hangingPunct="1">
              <a:lnSpc>
                <a:spcPct val="100000"/>
              </a:lnSpc>
              <a:spcBef>
                <a:spcPct val="0"/>
              </a:spcBef>
              <a:buFontTx/>
              <a:buNone/>
            </a:pPr>
            <a:r>
              <a:rPr lang="en-GB" altLang="en-US" sz="3600" baseline="30000">
                <a:solidFill>
                  <a:schemeClr val="bg1"/>
                </a:solidFill>
                <a:latin typeface="Times New Roman" pitchFamily="18" charset="0"/>
                <a:cs typeface="Times New Roman" pitchFamily="18" charset="0"/>
              </a:rPr>
              <a:t>41</a:t>
            </a:r>
            <a:r>
              <a:rPr lang="en-GB" altLang="en-US" sz="4800" baseline="30000">
                <a:solidFill>
                  <a:schemeClr val="bg1"/>
                </a:solidFill>
                <a:latin typeface="Times New Roman" pitchFamily="18" charset="0"/>
                <a:cs typeface="Times New Roman" pitchFamily="18" charset="0"/>
              </a:rPr>
              <a:t> “Watch and pray so that you will not fall into temptation. The spirit is willing, but the flesh is weak.” </a:t>
            </a:r>
            <a:r>
              <a:rPr lang="en-GB" altLang="en-US" baseline="30000">
                <a:solidFill>
                  <a:schemeClr val="bg1"/>
                </a:solidFill>
                <a:latin typeface="Times New Roman" pitchFamily="18" charset="0"/>
                <a:cs typeface="Times New Roman" pitchFamily="18" charset="0"/>
              </a:rPr>
              <a:t>42</a:t>
            </a:r>
            <a:r>
              <a:rPr lang="en-GB" altLang="en-US" sz="4800" baseline="30000">
                <a:solidFill>
                  <a:schemeClr val="bg1"/>
                </a:solidFill>
                <a:latin typeface="Times New Roman" pitchFamily="18" charset="0"/>
                <a:cs typeface="Times New Roman" pitchFamily="18" charset="0"/>
              </a:rPr>
              <a:t> He went away a second time and prayed, “My Father, if it is not possible for this cup to be taken away unless I drink it, may your will be done.” </a:t>
            </a:r>
            <a:endParaRPr lang="en-GB" altLang="en-US" sz="4800">
              <a:solidFill>
                <a:schemeClr val="bg1"/>
              </a:solidFill>
              <a:latin typeface="Times New Roman" pitchFamily="18" charset="0"/>
              <a:cs typeface="Times New Roman" pitchFamily="18" charset="0"/>
            </a:endParaRPr>
          </a:p>
        </p:txBody>
      </p:sp>
      <p:sp>
        <p:nvSpPr>
          <p:cNvPr id="2" name="Rectangle 1"/>
          <p:cNvSpPr>
            <a:spLocks noChangeArrowheads="1"/>
          </p:cNvSpPr>
          <p:nvPr/>
        </p:nvSpPr>
        <p:spPr bwMode="auto">
          <a:xfrm>
            <a:off x="633413" y="5378450"/>
            <a:ext cx="10663237" cy="712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tabLst>
                <a:tab pos="533400" algn="l"/>
              </a:tabLst>
              <a:defRPr sz="2800">
                <a:solidFill>
                  <a:schemeClr val="tx1"/>
                </a:solidFill>
                <a:latin typeface="Calibri" pitchFamily="34" charset="0"/>
              </a:defRPr>
            </a:lvl1pPr>
            <a:lvl2pPr marL="742950" indent="-285750">
              <a:lnSpc>
                <a:spcPct val="90000"/>
              </a:lnSpc>
              <a:spcBef>
                <a:spcPts val="500"/>
              </a:spcBef>
              <a:buFont typeface="Arial" pitchFamily="34" charset="0"/>
              <a:buChar char="•"/>
              <a:tabLst>
                <a:tab pos="533400" algn="l"/>
              </a:tabLst>
              <a:defRPr sz="2400">
                <a:solidFill>
                  <a:schemeClr val="tx1"/>
                </a:solidFill>
                <a:latin typeface="Calibri" pitchFamily="34" charset="0"/>
              </a:defRPr>
            </a:lvl2pPr>
            <a:lvl3pPr marL="1143000" indent="-228600">
              <a:lnSpc>
                <a:spcPct val="90000"/>
              </a:lnSpc>
              <a:spcBef>
                <a:spcPts val="500"/>
              </a:spcBef>
              <a:buFont typeface="Arial" pitchFamily="34" charset="0"/>
              <a:buChar char="•"/>
              <a:tabLst>
                <a:tab pos="533400" algn="l"/>
              </a:tabLst>
              <a:defRPr sz="2000">
                <a:solidFill>
                  <a:schemeClr val="tx1"/>
                </a:solidFill>
                <a:latin typeface="Calibri" pitchFamily="34" charset="0"/>
              </a:defRPr>
            </a:lvl3pPr>
            <a:lvl4pPr marL="1600200" indent="-228600">
              <a:lnSpc>
                <a:spcPct val="90000"/>
              </a:lnSpc>
              <a:spcBef>
                <a:spcPts val="500"/>
              </a:spcBef>
              <a:buFont typeface="Arial" pitchFamily="34" charset="0"/>
              <a:buChar char="•"/>
              <a:tabLst>
                <a:tab pos="533400" algn="l"/>
              </a:tabLst>
              <a:defRPr>
                <a:solidFill>
                  <a:schemeClr val="tx1"/>
                </a:solidFill>
                <a:latin typeface="Calibri" pitchFamily="34" charset="0"/>
              </a:defRPr>
            </a:lvl4pPr>
            <a:lvl5pPr marL="2057400" indent="-228600">
              <a:lnSpc>
                <a:spcPct val="90000"/>
              </a:lnSpc>
              <a:spcBef>
                <a:spcPts val="500"/>
              </a:spcBef>
              <a:buFont typeface="Arial" pitchFamily="34" charset="0"/>
              <a:buChar char="•"/>
              <a:tabLst>
                <a:tab pos="5334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tabLst>
                <a:tab pos="5334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tabLst>
                <a:tab pos="5334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tabLst>
                <a:tab pos="5334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tabLst>
                <a:tab pos="533400" algn="l"/>
              </a:tabLst>
              <a:defRPr>
                <a:solidFill>
                  <a:schemeClr val="tx1"/>
                </a:solidFill>
                <a:latin typeface="Calibri" pitchFamily="34" charset="0"/>
              </a:defRPr>
            </a:lvl9pPr>
          </a:lstStyle>
          <a:p>
            <a:pPr eaLnBrk="1" hangingPunct="1">
              <a:lnSpc>
                <a:spcPts val="1200"/>
              </a:lnSpc>
              <a:spcBef>
                <a:spcPts val="300"/>
              </a:spcBef>
              <a:buFontTx/>
              <a:buNone/>
            </a:pPr>
            <a:endParaRPr lang="en-US" altLang="en-US" sz="4000" b="1" i="1">
              <a:solidFill>
                <a:srgbClr val="000000"/>
              </a:solidFill>
              <a:latin typeface="Times New Roman" pitchFamily="18" charset="0"/>
              <a:ea typeface="Times New Roman" pitchFamily="18" charset="0"/>
              <a:cs typeface="NewBaskervilleStd-Roman"/>
            </a:endParaRPr>
          </a:p>
          <a:p>
            <a:pPr eaLnBrk="1" hangingPunct="1">
              <a:lnSpc>
                <a:spcPts val="1200"/>
              </a:lnSpc>
              <a:spcBef>
                <a:spcPts val="300"/>
              </a:spcBef>
              <a:buFontTx/>
              <a:buNone/>
            </a:pPr>
            <a:endParaRPr lang="en-US" altLang="en-US" sz="4000" b="1" i="1">
              <a:solidFill>
                <a:srgbClr val="000000"/>
              </a:solidFill>
              <a:latin typeface="Times New Roman" pitchFamily="18" charset="0"/>
              <a:ea typeface="Times New Roman" pitchFamily="18" charset="0"/>
              <a:cs typeface="NewBaskervilleStd-Roman"/>
            </a:endParaRPr>
          </a:p>
          <a:p>
            <a:pPr eaLnBrk="1" hangingPunct="1">
              <a:lnSpc>
                <a:spcPts val="1200"/>
              </a:lnSpc>
              <a:spcBef>
                <a:spcPts val="300"/>
              </a:spcBef>
              <a:buFontTx/>
              <a:buNone/>
            </a:pPr>
            <a:r>
              <a:rPr lang="en-US" altLang="en-US" sz="4000" b="1" i="1">
                <a:solidFill>
                  <a:srgbClr val="000000"/>
                </a:solidFill>
                <a:latin typeface="Times New Roman" pitchFamily="18" charset="0"/>
                <a:ea typeface="Times New Roman" pitchFamily="18" charset="0"/>
                <a:cs typeface="NewBaskervilleStd-Roman"/>
              </a:rPr>
              <a:t>Text: </a:t>
            </a:r>
            <a:r>
              <a:rPr lang="en-US" altLang="en-US" sz="4000">
                <a:solidFill>
                  <a:srgbClr val="000000"/>
                </a:solidFill>
                <a:latin typeface="Times New Roman" pitchFamily="18" charset="0"/>
                <a:ea typeface="Times New Roman" pitchFamily="18" charset="0"/>
                <a:cs typeface="NewBaskervilleStd-Roman"/>
              </a:rPr>
              <a:t>“…,</a:t>
            </a:r>
            <a:r>
              <a:rPr lang="en-US" altLang="en-US" sz="4000">
                <a:solidFill>
                  <a:srgbClr val="FF0000"/>
                </a:solidFill>
                <a:latin typeface="Times New Roman" pitchFamily="18" charset="0"/>
                <a:ea typeface="Times New Roman" pitchFamily="18" charset="0"/>
                <a:cs typeface="NewBaskervilleStd-Roman"/>
              </a:rPr>
              <a:t>may Your will be done</a:t>
            </a:r>
            <a:r>
              <a:rPr lang="en-US" altLang="en-US" sz="4000">
                <a:solidFill>
                  <a:srgbClr val="000000"/>
                </a:solidFill>
                <a:latin typeface="Times New Roman" pitchFamily="18" charset="0"/>
                <a:ea typeface="Times New Roman" pitchFamily="18" charset="0"/>
                <a:cs typeface="NewBaskervilleStd-Roman"/>
              </a:rPr>
              <a:t>” </a:t>
            </a:r>
            <a:r>
              <a:rPr lang="en-US" altLang="en-US" sz="4000" b="1">
                <a:solidFill>
                  <a:srgbClr val="000000"/>
                </a:solidFill>
                <a:latin typeface="Times New Roman" pitchFamily="18" charset="0"/>
                <a:ea typeface="Times New Roman" pitchFamily="18" charset="0"/>
                <a:cs typeface="NewBaskervilleStd-Roman"/>
              </a:rPr>
              <a:t>(Matt. 26:42)</a:t>
            </a:r>
            <a:r>
              <a:rPr lang="en-US" altLang="en-US" sz="4000">
                <a:solidFill>
                  <a:srgbClr val="000000"/>
                </a:solidFill>
                <a:latin typeface="Times New Roman" pitchFamily="18" charset="0"/>
                <a:ea typeface="Times New Roman" pitchFamily="18" charset="0"/>
                <a:cs typeface="NewBaskervilleStd-Roman"/>
              </a:rPr>
              <a:t>.</a:t>
            </a:r>
            <a:endParaRPr lang="en-GB" altLang="en-US" sz="4000">
              <a:solidFill>
                <a:srgbClr val="000000"/>
              </a:solidFill>
              <a:latin typeface="NewBaskervilleStd-Roman"/>
              <a:ea typeface="Times New Roman" pitchFamily="18" charset="0"/>
              <a:cs typeface="NewBaskervilleStd-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1738" y="0"/>
            <a:ext cx="9517062"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85097"/>
          </a:schemeClr>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80975" y="549275"/>
            <a:ext cx="118252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ts val="1200"/>
              </a:lnSpc>
              <a:spcAft>
                <a:spcPts val="200"/>
              </a:spcAft>
              <a:buFontTx/>
              <a:buNone/>
            </a:pPr>
            <a:endParaRPr lang="en-US" altLang="en-US" sz="3600" b="1">
              <a:solidFill>
                <a:srgbClr val="FFFF00"/>
              </a:solidFill>
              <a:latin typeface="Times New Roman" pitchFamily="18" charset="0"/>
              <a:ea typeface="Times New Roman" pitchFamily="18" charset="0"/>
              <a:cs typeface="GillSansStd-Bold"/>
            </a:endParaRPr>
          </a:p>
          <a:p>
            <a:pPr eaLnBrk="1" hangingPunct="1">
              <a:lnSpc>
                <a:spcPts val="1200"/>
              </a:lnSpc>
              <a:spcAft>
                <a:spcPts val="200"/>
              </a:spcAft>
              <a:buFontTx/>
              <a:buNone/>
            </a:pPr>
            <a:r>
              <a:rPr lang="en-US" altLang="en-US" sz="3600" b="1">
                <a:solidFill>
                  <a:srgbClr val="FFFF00"/>
                </a:solidFill>
                <a:latin typeface="Times New Roman" pitchFamily="18" charset="0"/>
                <a:ea typeface="Times New Roman" pitchFamily="18" charset="0"/>
                <a:cs typeface="GillSansStd-Bold"/>
              </a:rPr>
              <a:t>I. God had a will for Jesus—​and he has a will for every life.</a:t>
            </a:r>
            <a:endParaRPr lang="en-GB" altLang="en-US" sz="3600" b="1">
              <a:solidFill>
                <a:srgbClr val="FFFF00"/>
              </a:solidFill>
              <a:latin typeface="GillSansStd-Bold"/>
              <a:ea typeface="Times New Roman" pitchFamily="18" charset="0"/>
              <a:cs typeface="GillSansStd-Bold"/>
            </a:endParaRPr>
          </a:p>
        </p:txBody>
      </p:sp>
      <p:sp>
        <p:nvSpPr>
          <p:cNvPr id="4" name="Rectangle 3"/>
          <p:cNvSpPr/>
          <p:nvPr/>
        </p:nvSpPr>
        <p:spPr>
          <a:xfrm>
            <a:off x="1646238" y="4719638"/>
            <a:ext cx="8894762" cy="1754187"/>
          </a:xfrm>
          <a:prstGeom prst="rect">
            <a:avLst/>
          </a:prstGeom>
          <a:solidFill>
            <a:schemeClr val="bg1"/>
          </a:solidFill>
        </p:spPr>
        <p:txBody>
          <a:bodyPr>
            <a:spAutoFit/>
          </a:bodyPr>
          <a:lstStyle/>
          <a:p>
            <a:pPr algn="just" eaLnBrk="1" fontAlgn="auto" hangingPunct="1">
              <a:spcBef>
                <a:spcPts val="0"/>
              </a:spcBef>
              <a:spcAft>
                <a:spcPts val="0"/>
              </a:spcAft>
              <a:defRPr/>
            </a:pPr>
            <a:r>
              <a:rPr lang="en-GB" sz="3600" spc="10" dirty="0">
                <a:latin typeface="Times New Roman" panose="02020603050405020304" pitchFamily="18" charset="0"/>
                <a:ea typeface="Times New Roman" panose="02020603050405020304" pitchFamily="18" charset="0"/>
              </a:rPr>
              <a:t>John Wesley once said, “To find </a:t>
            </a:r>
            <a:r>
              <a:rPr lang="en-GB" sz="3600" spc="10" dirty="0">
                <a:solidFill>
                  <a:srgbClr val="FF0000"/>
                </a:solidFill>
                <a:latin typeface="Times New Roman" panose="02020603050405020304" pitchFamily="18" charset="0"/>
                <a:ea typeface="Times New Roman" panose="02020603050405020304" pitchFamily="18" charset="0"/>
              </a:rPr>
              <a:t>God’s will </a:t>
            </a:r>
            <a:r>
              <a:rPr lang="en-GB" sz="3600" spc="10" dirty="0">
                <a:latin typeface="Times New Roman" panose="02020603050405020304" pitchFamily="18" charset="0"/>
                <a:ea typeface="Times New Roman" panose="02020603050405020304" pitchFamily="18" charset="0"/>
              </a:rPr>
              <a:t>is man’s greatest discovery and to do </a:t>
            </a:r>
            <a:r>
              <a:rPr lang="en-GB" sz="3600" spc="10" dirty="0">
                <a:solidFill>
                  <a:srgbClr val="FF0000"/>
                </a:solidFill>
                <a:latin typeface="Times New Roman" panose="02020603050405020304" pitchFamily="18" charset="0"/>
                <a:ea typeface="Times New Roman" panose="02020603050405020304" pitchFamily="18" charset="0"/>
              </a:rPr>
              <a:t>God’s will </a:t>
            </a:r>
            <a:r>
              <a:rPr lang="en-GB" sz="3600" spc="10" dirty="0">
                <a:latin typeface="Times New Roman" panose="02020603050405020304" pitchFamily="18" charset="0"/>
                <a:ea typeface="Times New Roman" panose="02020603050405020304" pitchFamily="18" charset="0"/>
              </a:rPr>
              <a:t>is man’s greatest achievement.”</a:t>
            </a:r>
            <a:endParaRPr lang="en-GB" sz="3600" dirty="0">
              <a:latin typeface="+mn-lt"/>
            </a:endParaRPr>
          </a:p>
        </p:txBody>
      </p:sp>
      <p:sp>
        <p:nvSpPr>
          <p:cNvPr id="5124" name="Rectangle 4"/>
          <p:cNvSpPr>
            <a:spLocks noChangeArrowheads="1"/>
          </p:cNvSpPr>
          <p:nvPr/>
        </p:nvSpPr>
        <p:spPr bwMode="auto">
          <a:xfrm>
            <a:off x="604838" y="1493838"/>
            <a:ext cx="107537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b="1" baseline="30000">
                <a:solidFill>
                  <a:schemeClr val="bg1"/>
                </a:solidFill>
                <a:latin typeface="Cooper Black" pitchFamily="18" charset="0"/>
              </a:rPr>
              <a:t> </a:t>
            </a:r>
            <a:r>
              <a:rPr lang="en-GB" altLang="en-US" sz="4000" b="1">
                <a:solidFill>
                  <a:schemeClr val="bg1"/>
                </a:solidFill>
                <a:latin typeface="Cooper Black" pitchFamily="18" charset="0"/>
              </a:rPr>
              <a:t>“Why were you searching for me?” he asked. “Didn’t you know I had to be in my Father’s house?”</a:t>
            </a:r>
            <a:r>
              <a:rPr lang="en-GB" altLang="en-US" sz="4000" b="1" baseline="30000">
                <a:solidFill>
                  <a:schemeClr val="bg1"/>
                </a:solidFill>
                <a:latin typeface="Cooper Black" pitchFamily="18" charset="0"/>
              </a:rPr>
              <a:t>.</a:t>
            </a:r>
            <a:r>
              <a:rPr lang="en-GB" altLang="en-US" sz="4000" b="1">
                <a:solidFill>
                  <a:schemeClr val="bg1"/>
                </a:solidFill>
                <a:latin typeface="Cooper Black" pitchFamily="18" charset="0"/>
              </a:rPr>
              <a:t> </a:t>
            </a:r>
          </a:p>
          <a:p>
            <a:pPr algn="just">
              <a:lnSpc>
                <a:spcPct val="100000"/>
              </a:lnSpc>
              <a:spcBef>
                <a:spcPct val="0"/>
              </a:spcBef>
              <a:buFontTx/>
              <a:buNone/>
            </a:pPr>
            <a:r>
              <a:rPr lang="en-GB" altLang="en-US" sz="4000" i="1">
                <a:solidFill>
                  <a:schemeClr val="bg1"/>
                </a:solidFill>
                <a:latin typeface="Cooper Black" pitchFamily="18" charset="0"/>
              </a:rPr>
              <a:t>Luke 2:49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85097"/>
          </a:schemeClr>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279525" y="369888"/>
            <a:ext cx="960755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ts val="1200"/>
              </a:lnSpc>
              <a:spcAft>
                <a:spcPts val="200"/>
              </a:spcAft>
              <a:buFontTx/>
              <a:buNone/>
            </a:pPr>
            <a:endParaRPr lang="en-US" altLang="en-US" sz="3600" b="1">
              <a:solidFill>
                <a:srgbClr val="FFFF00"/>
              </a:solidFill>
              <a:latin typeface="Times New Roman" pitchFamily="18" charset="0"/>
              <a:ea typeface="Times New Roman" pitchFamily="18" charset="0"/>
              <a:cs typeface="GillSansStd-Bold"/>
            </a:endParaRPr>
          </a:p>
          <a:p>
            <a:pPr eaLnBrk="1" hangingPunct="1">
              <a:lnSpc>
                <a:spcPct val="100000"/>
              </a:lnSpc>
              <a:spcBef>
                <a:spcPct val="0"/>
              </a:spcBef>
              <a:buFontTx/>
              <a:buNone/>
            </a:pPr>
            <a:r>
              <a:rPr lang="en-US" altLang="en-US" sz="4000" b="1">
                <a:solidFill>
                  <a:srgbClr val="FFFF00"/>
                </a:solidFill>
                <a:latin typeface="Times New Roman" pitchFamily="18" charset="0"/>
                <a:ea typeface="Times New Roman" pitchFamily="18" charset="0"/>
                <a:cs typeface="GillSansStd-Bold"/>
              </a:rPr>
              <a:t>II. People can pervert the purposes of God.</a:t>
            </a:r>
            <a:endParaRPr lang="en-GB" altLang="en-US" sz="4000" b="1">
              <a:solidFill>
                <a:srgbClr val="FFFF00"/>
              </a:solidFill>
              <a:latin typeface="Times New Roman" pitchFamily="18" charset="0"/>
              <a:ea typeface="Times New Roman" pitchFamily="18" charset="0"/>
              <a:cs typeface="GillSansStd-Bold"/>
            </a:endParaRPr>
          </a:p>
        </p:txBody>
      </p:sp>
      <p:sp>
        <p:nvSpPr>
          <p:cNvPr id="3" name="Rectangle 2"/>
          <p:cNvSpPr>
            <a:spLocks noChangeArrowheads="1"/>
          </p:cNvSpPr>
          <p:nvPr/>
        </p:nvSpPr>
        <p:spPr bwMode="auto">
          <a:xfrm>
            <a:off x="625475" y="1768475"/>
            <a:ext cx="10579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ts val="1200"/>
              </a:lnSpc>
              <a:spcBef>
                <a:spcPct val="0"/>
              </a:spcBef>
              <a:buFontTx/>
              <a:buNone/>
            </a:pPr>
            <a:r>
              <a:rPr lang="en-GB" altLang="en-US" sz="4000">
                <a:solidFill>
                  <a:schemeClr val="bg1"/>
                </a:solidFill>
                <a:latin typeface="Times New Roman" pitchFamily="18" charset="0"/>
                <a:cs typeface="Times New Roman" pitchFamily="18" charset="0"/>
              </a:rPr>
              <a:t>“I will not do that which is your plan for me.”</a:t>
            </a:r>
          </a:p>
          <a:p>
            <a:pPr algn="ctr" eaLnBrk="1" hangingPunct="1">
              <a:lnSpc>
                <a:spcPts val="1200"/>
              </a:lnSpc>
              <a:spcBef>
                <a:spcPct val="0"/>
              </a:spcBef>
              <a:buFontTx/>
              <a:buNone/>
            </a:pPr>
            <a:endParaRPr lang="en-GB" altLang="en-US" sz="4000">
              <a:solidFill>
                <a:schemeClr val="bg1"/>
              </a:solidFill>
              <a:latin typeface="Times New Roman" pitchFamily="18" charset="0"/>
              <a:cs typeface="Times New Roman" pitchFamily="18" charset="0"/>
            </a:endParaRPr>
          </a:p>
          <a:p>
            <a:pPr eaLnBrk="1" hangingPunct="1">
              <a:lnSpc>
                <a:spcPts val="1200"/>
              </a:lnSpc>
              <a:spcBef>
                <a:spcPct val="0"/>
              </a:spcBef>
              <a:buFontTx/>
              <a:buNone/>
            </a:pPr>
            <a:endParaRPr lang="en-GB" altLang="en-US" sz="3200">
              <a:solidFill>
                <a:schemeClr val="bg1"/>
              </a:solidFill>
              <a:latin typeface="Times New Roman" pitchFamily="18" charset="0"/>
              <a:cs typeface="Times New Roman" pitchFamily="18" charset="0"/>
            </a:endParaRPr>
          </a:p>
          <a:p>
            <a:pPr eaLnBrk="1" hangingPunct="1">
              <a:lnSpc>
                <a:spcPts val="1200"/>
              </a:lnSpc>
              <a:spcBef>
                <a:spcPct val="0"/>
              </a:spcBef>
              <a:buFontTx/>
              <a:buNone/>
            </a:pPr>
            <a:endParaRPr lang="en-GB" altLang="en-US" sz="3200" b="1">
              <a:solidFill>
                <a:schemeClr val="bg1"/>
              </a:solidFill>
              <a:latin typeface="Super Black SF" pitchFamily="34" charset="0"/>
              <a:cs typeface="Times New Roman" pitchFamily="18" charset="0"/>
            </a:endParaRPr>
          </a:p>
          <a:p>
            <a:pPr algn="ctr" eaLnBrk="1" hangingPunct="1">
              <a:lnSpc>
                <a:spcPts val="1200"/>
              </a:lnSpc>
              <a:spcBef>
                <a:spcPct val="0"/>
              </a:spcBef>
              <a:buFontTx/>
              <a:buNone/>
            </a:pPr>
            <a:r>
              <a:rPr lang="en-GB" altLang="en-US" sz="3200" b="1">
                <a:solidFill>
                  <a:schemeClr val="bg1"/>
                </a:solidFill>
                <a:latin typeface="Super Black SF" pitchFamily="34" charset="0"/>
                <a:cs typeface="Times New Roman" pitchFamily="18" charset="0"/>
              </a:rPr>
              <a:t>I will do it My Way</a:t>
            </a:r>
          </a:p>
        </p:txBody>
      </p:sp>
      <p:sp>
        <p:nvSpPr>
          <p:cNvPr id="5" name="Rectangle 4"/>
          <p:cNvSpPr>
            <a:spLocks noChangeArrowheads="1"/>
          </p:cNvSpPr>
          <p:nvPr/>
        </p:nvSpPr>
        <p:spPr bwMode="auto">
          <a:xfrm>
            <a:off x="266700" y="3584575"/>
            <a:ext cx="11701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solidFill>
                  <a:srgbClr val="FFFF00"/>
                </a:solidFill>
                <a:latin typeface="Times New Roman" pitchFamily="18" charset="0"/>
                <a:cs typeface="Times New Roman" pitchFamily="18" charset="0"/>
              </a:rPr>
              <a:t>What about our temptations to pervert God’s purposes for us? </a:t>
            </a:r>
            <a:endParaRPr lang="en-GB" altLang="en-US" sz="3600">
              <a:solidFill>
                <a:srgbClr val="FFFF00"/>
              </a:solidFill>
            </a:endParaRPr>
          </a:p>
        </p:txBody>
      </p:sp>
      <p:sp>
        <p:nvSpPr>
          <p:cNvPr id="6" name="Rectangle 5"/>
          <p:cNvSpPr>
            <a:spLocks noChangeArrowheads="1"/>
          </p:cNvSpPr>
          <p:nvPr/>
        </p:nvSpPr>
        <p:spPr bwMode="auto">
          <a:xfrm>
            <a:off x="357188" y="5062538"/>
            <a:ext cx="119253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3200" b="1">
                <a:solidFill>
                  <a:schemeClr val="bg1"/>
                </a:solidFill>
                <a:latin typeface="Times New Roman" pitchFamily="18" charset="0"/>
                <a:cs typeface="Times New Roman" pitchFamily="18" charset="0"/>
              </a:rPr>
              <a:t>Are there safeguards we can set up to help us avoid the pitfalls of disobedience?</a:t>
            </a:r>
            <a:endParaRPr lang="en-GB" altLang="en-US" sz="32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85097"/>
          </a:schemeClr>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279525" y="369888"/>
            <a:ext cx="76215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ts val="1200"/>
              </a:lnSpc>
              <a:spcAft>
                <a:spcPts val="200"/>
              </a:spcAft>
              <a:buFontTx/>
              <a:buNone/>
            </a:pPr>
            <a:endParaRPr lang="en-US" altLang="en-US" sz="3600" b="1">
              <a:solidFill>
                <a:srgbClr val="FFFF00"/>
              </a:solidFill>
              <a:latin typeface="Times New Roman" pitchFamily="18" charset="0"/>
              <a:ea typeface="Times New Roman" pitchFamily="18" charset="0"/>
              <a:cs typeface="GillSansStd-Bold"/>
            </a:endParaRPr>
          </a:p>
          <a:p>
            <a:pPr eaLnBrk="1" hangingPunct="1">
              <a:lnSpc>
                <a:spcPct val="100000"/>
              </a:lnSpc>
              <a:spcBef>
                <a:spcPct val="0"/>
              </a:spcBef>
              <a:buFontTx/>
              <a:buNone/>
            </a:pPr>
            <a:r>
              <a:rPr lang="en-US" altLang="en-US" sz="4000" b="1">
                <a:solidFill>
                  <a:srgbClr val="FFFF00"/>
                </a:solidFill>
                <a:latin typeface="Times New Roman" pitchFamily="18" charset="0"/>
                <a:ea typeface="Times New Roman" pitchFamily="18" charset="0"/>
                <a:cs typeface="GillSansStd-Bold"/>
              </a:rPr>
              <a:t>III. How can we know God’s will?</a:t>
            </a:r>
            <a:endParaRPr lang="en-GB" altLang="en-US" sz="4000" b="1">
              <a:solidFill>
                <a:srgbClr val="FFFF00"/>
              </a:solidFill>
              <a:latin typeface="Times New Roman" pitchFamily="18" charset="0"/>
              <a:ea typeface="Times New Roman" pitchFamily="18" charset="0"/>
              <a:cs typeface="GillSansStd-Bold"/>
            </a:endParaRPr>
          </a:p>
        </p:txBody>
      </p:sp>
      <p:sp>
        <p:nvSpPr>
          <p:cNvPr id="3" name="Rectangle 2"/>
          <p:cNvSpPr>
            <a:spLocks noChangeArrowheads="1"/>
          </p:cNvSpPr>
          <p:nvPr/>
        </p:nvSpPr>
        <p:spPr bwMode="auto">
          <a:xfrm>
            <a:off x="1655763" y="1757363"/>
            <a:ext cx="85566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ts val="1200"/>
              </a:lnSpc>
              <a:spcBef>
                <a:spcPct val="0"/>
              </a:spcBef>
              <a:buFontTx/>
              <a:buNone/>
            </a:pPr>
            <a:r>
              <a:rPr lang="en-GB" altLang="en-US" sz="3200">
                <a:solidFill>
                  <a:schemeClr val="bg1"/>
                </a:solidFill>
                <a:latin typeface="Times New Roman" pitchFamily="18" charset="0"/>
                <a:cs typeface="Times New Roman" pitchFamily="18" charset="0"/>
              </a:rPr>
              <a:t>There is an </a:t>
            </a:r>
            <a:r>
              <a:rPr lang="en-GB" altLang="en-US" sz="3200" i="1">
                <a:solidFill>
                  <a:schemeClr val="bg1"/>
                </a:solidFill>
                <a:latin typeface="Times New Roman" pitchFamily="18" charset="0"/>
                <a:cs typeface="Times New Roman" pitchFamily="18" charset="0"/>
              </a:rPr>
              <a:t>intentional </a:t>
            </a:r>
            <a:r>
              <a:rPr lang="en-GB" altLang="en-US" sz="3200">
                <a:solidFill>
                  <a:schemeClr val="bg1"/>
                </a:solidFill>
                <a:latin typeface="Times New Roman" pitchFamily="18" charset="0"/>
                <a:cs typeface="Times New Roman" pitchFamily="18" charset="0"/>
              </a:rPr>
              <a:t>will of God.</a:t>
            </a:r>
            <a:endParaRPr lang="en-GB" altLang="en-US" sz="3200" b="1">
              <a:solidFill>
                <a:schemeClr val="bg1"/>
              </a:solidFill>
              <a:latin typeface="Times New Roman" pitchFamily="18" charset="0"/>
              <a:cs typeface="Times New Roman" pitchFamily="18" charset="0"/>
            </a:endParaRPr>
          </a:p>
        </p:txBody>
      </p:sp>
      <p:sp>
        <p:nvSpPr>
          <p:cNvPr id="4" name="Rectangle 3"/>
          <p:cNvSpPr>
            <a:spLocks noChangeArrowheads="1"/>
          </p:cNvSpPr>
          <p:nvPr/>
        </p:nvSpPr>
        <p:spPr bwMode="auto">
          <a:xfrm>
            <a:off x="652463" y="2438400"/>
            <a:ext cx="10563225"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4000" b="1" baseline="30000">
                <a:latin typeface="Times New Roman" pitchFamily="18" charset="0"/>
                <a:cs typeface="Times New Roman" pitchFamily="18" charset="0"/>
              </a:rPr>
              <a:t>“</a:t>
            </a:r>
            <a:r>
              <a:rPr lang="en-GB" altLang="en-US" sz="4000">
                <a:latin typeface="Times New Roman" pitchFamily="18" charset="0"/>
                <a:cs typeface="Times New Roman" pitchFamily="18" charset="0"/>
              </a:rPr>
              <a:t>All of us, then, who are mature should take such a view of things. And if on some point you think differently, that too </a:t>
            </a:r>
            <a:r>
              <a:rPr lang="en-GB" altLang="en-US" sz="4000" b="1" i="1">
                <a:solidFill>
                  <a:srgbClr val="0070C0"/>
                </a:solidFill>
                <a:latin typeface="Times New Roman" pitchFamily="18" charset="0"/>
                <a:cs typeface="Times New Roman" pitchFamily="18" charset="0"/>
              </a:rPr>
              <a:t>God will make clear to you.”</a:t>
            </a:r>
          </a:p>
          <a:p>
            <a:pPr algn="just" eaLnBrk="1" hangingPunct="1">
              <a:lnSpc>
                <a:spcPct val="100000"/>
              </a:lnSpc>
              <a:spcBef>
                <a:spcPct val="0"/>
              </a:spcBef>
              <a:buFontTx/>
              <a:buNone/>
            </a:pPr>
            <a:r>
              <a:rPr lang="en-GB" altLang="en-US" sz="4000" b="1" i="1">
                <a:solidFill>
                  <a:srgbClr val="FF0000"/>
                </a:solidFill>
                <a:latin typeface="Times New Roman" pitchFamily="18" charset="0"/>
                <a:cs typeface="Times New Roman" pitchFamily="18" charset="0"/>
              </a:rPr>
              <a:t>Philippians 3:15</a:t>
            </a:r>
          </a:p>
        </p:txBody>
      </p:sp>
      <p:sp>
        <p:nvSpPr>
          <p:cNvPr id="7173" name="Rectangle 4"/>
          <p:cNvSpPr>
            <a:spLocks noChangeArrowheads="1"/>
          </p:cNvSpPr>
          <p:nvPr/>
        </p:nvSpPr>
        <p:spPr bwMode="auto">
          <a:xfrm>
            <a:off x="1820863" y="5513388"/>
            <a:ext cx="7435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GB" altLang="en-US" sz="5400" b="1" i="1">
                <a:solidFill>
                  <a:srgbClr val="FFFF00"/>
                </a:solidFill>
                <a:latin typeface="Times New Roman" pitchFamily="18" charset="0"/>
                <a:cs typeface="Times New Roman" pitchFamily="18" charset="0"/>
              </a:rPr>
              <a:t>God will make clear to us</a:t>
            </a:r>
            <a:endParaRPr lang="en-GB" altLang="en-US" sz="5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85097"/>
          </a:schemeClr>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279525" y="369888"/>
            <a:ext cx="684053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ts val="1200"/>
              </a:lnSpc>
              <a:spcAft>
                <a:spcPts val="200"/>
              </a:spcAft>
              <a:buFontTx/>
              <a:buNone/>
            </a:pPr>
            <a:endParaRPr lang="en-US" altLang="en-US" sz="3600" b="1">
              <a:solidFill>
                <a:srgbClr val="FFFF00"/>
              </a:solidFill>
              <a:latin typeface="Times New Roman" pitchFamily="18" charset="0"/>
              <a:ea typeface="Times New Roman" pitchFamily="18" charset="0"/>
              <a:cs typeface="GillSansStd-Bold"/>
            </a:endParaRPr>
          </a:p>
          <a:p>
            <a:pPr eaLnBrk="1" hangingPunct="1">
              <a:lnSpc>
                <a:spcPct val="100000"/>
              </a:lnSpc>
              <a:spcBef>
                <a:spcPct val="0"/>
              </a:spcBef>
              <a:buFontTx/>
              <a:buNone/>
            </a:pPr>
            <a:r>
              <a:rPr lang="en-US" altLang="en-US" sz="4000" b="1">
                <a:solidFill>
                  <a:srgbClr val="FFFF00"/>
                </a:solidFill>
                <a:latin typeface="Times New Roman" pitchFamily="18" charset="0"/>
                <a:ea typeface="Times New Roman" pitchFamily="18" charset="0"/>
                <a:cs typeface="GillSansStd-Bold"/>
              </a:rPr>
              <a:t>a) You </a:t>
            </a:r>
            <a:r>
              <a:rPr lang="en-GB" altLang="en-US" sz="4000" b="1">
                <a:solidFill>
                  <a:srgbClr val="FFFF00"/>
                </a:solidFill>
                <a:latin typeface="Times New Roman" pitchFamily="18" charset="0"/>
                <a:ea typeface="Times New Roman" pitchFamily="18" charset="0"/>
                <a:cs typeface="GillSansStd-Bold"/>
              </a:rPr>
              <a:t>must be willing to do it</a:t>
            </a:r>
            <a:r>
              <a:rPr lang="en-GB" altLang="en-US" sz="4000">
                <a:solidFill>
                  <a:srgbClr val="FFFF00"/>
                </a:solidFill>
                <a:latin typeface="Times New Roman" pitchFamily="18" charset="0"/>
                <a:ea typeface="Times New Roman" pitchFamily="18" charset="0"/>
                <a:cs typeface="GillSansStd-Bold"/>
              </a:rPr>
              <a:t> </a:t>
            </a:r>
            <a:endParaRPr lang="en-GB" altLang="en-US" sz="4000" b="1">
              <a:solidFill>
                <a:srgbClr val="FFFF00"/>
              </a:solidFill>
              <a:latin typeface="Times New Roman" pitchFamily="18" charset="0"/>
              <a:ea typeface="Times New Roman" pitchFamily="18" charset="0"/>
              <a:cs typeface="GillSansStd-Bold"/>
            </a:endParaRPr>
          </a:p>
        </p:txBody>
      </p:sp>
      <p:sp>
        <p:nvSpPr>
          <p:cNvPr id="4" name="Rectangle 3"/>
          <p:cNvSpPr>
            <a:spLocks noChangeArrowheads="1"/>
          </p:cNvSpPr>
          <p:nvPr/>
        </p:nvSpPr>
        <p:spPr bwMode="auto">
          <a:xfrm>
            <a:off x="488950" y="4213225"/>
            <a:ext cx="11033125"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Book Antiqua" pitchFamily="18" charset="0"/>
              </a:rPr>
              <a:t>"If any man will do His will [and the phrase means </a:t>
            </a:r>
            <a:r>
              <a:rPr lang="en-GB" altLang="en-US" sz="3600" b="1" i="1">
                <a:solidFill>
                  <a:srgbClr val="FF0000"/>
                </a:solidFill>
                <a:latin typeface="Book Antiqua" pitchFamily="18" charset="0"/>
              </a:rPr>
              <a:t>'wants to do it'], </a:t>
            </a:r>
            <a:r>
              <a:rPr lang="en-GB" altLang="en-US" sz="3600">
                <a:latin typeface="Book Antiqua" pitchFamily="18" charset="0"/>
              </a:rPr>
              <a:t>he shall know of the doctrine whether it be of God, or whether I speak of myself." </a:t>
            </a:r>
          </a:p>
          <a:p>
            <a:pPr algn="just" eaLnBrk="1" hangingPunct="1">
              <a:lnSpc>
                <a:spcPct val="100000"/>
              </a:lnSpc>
              <a:spcBef>
                <a:spcPct val="0"/>
              </a:spcBef>
              <a:buFontTx/>
              <a:buNone/>
            </a:pPr>
            <a:r>
              <a:rPr lang="en-GB" altLang="en-US" sz="3600" i="1">
                <a:solidFill>
                  <a:srgbClr val="FF0000"/>
                </a:solidFill>
                <a:latin typeface="Book Antiqua" pitchFamily="18" charset="0"/>
              </a:rPr>
              <a:t>John 7:17</a:t>
            </a:r>
          </a:p>
        </p:txBody>
      </p:sp>
      <p:sp>
        <p:nvSpPr>
          <p:cNvPr id="7" name="Rectangle 6"/>
          <p:cNvSpPr>
            <a:spLocks noChangeArrowheads="1"/>
          </p:cNvSpPr>
          <p:nvPr/>
        </p:nvSpPr>
        <p:spPr bwMode="auto">
          <a:xfrm>
            <a:off x="488950" y="1503363"/>
            <a:ext cx="10423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Anyone who chooses to do the will of God will find out whether my teaching comes from God or whether I speak on my own. </a:t>
            </a:r>
          </a:p>
          <a:p>
            <a:pPr algn="just" eaLnBrk="1" hangingPunct="1">
              <a:lnSpc>
                <a:spcPct val="100000"/>
              </a:lnSpc>
              <a:spcBef>
                <a:spcPct val="0"/>
              </a:spcBef>
              <a:buFontTx/>
              <a:buNone/>
            </a:pPr>
            <a:r>
              <a:rPr lang="en-GB" altLang="en-US" sz="3600" b="1" i="1">
                <a:solidFill>
                  <a:schemeClr val="bg1"/>
                </a:solidFill>
                <a:latin typeface="Times New Roman" pitchFamily="18" charset="0"/>
                <a:cs typeface="Times New Roman" pitchFamily="18" charset="0"/>
              </a:rPr>
              <a:t>John 7:17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85097"/>
          </a:schemeClr>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03213" y="215900"/>
            <a:ext cx="11677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chemeClr val="bg1"/>
                </a:solidFill>
                <a:latin typeface="Accord Heavy SF" pitchFamily="34" charset="0"/>
              </a:rPr>
              <a:t>Willing is the prerequisite of knowing?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165225"/>
            <a:ext cx="3055937"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4275" y="1130300"/>
            <a:ext cx="3160713"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09025" y="1011238"/>
            <a:ext cx="3271838"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558</Words>
  <Application>Microsoft Office PowerPoint</Application>
  <PresentationFormat>Custom</PresentationFormat>
  <Paragraphs>73</Paragraphs>
  <Slides>18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Calibri</vt:lpstr>
      <vt:lpstr>Arial</vt:lpstr>
      <vt:lpstr>Calibri Light</vt:lpstr>
      <vt:lpstr>Georgia</vt:lpstr>
      <vt:lpstr>Times New Roman</vt:lpstr>
      <vt:lpstr>NewBaskervilleStd-Roman</vt:lpstr>
      <vt:lpstr>GillSansStd-Bold</vt:lpstr>
      <vt:lpstr>Cooper Black</vt:lpstr>
      <vt:lpstr>Super Black SF</vt:lpstr>
      <vt:lpstr>Book Antiqua</vt:lpstr>
      <vt:lpstr>Accord Heavy SF</vt:lpstr>
      <vt:lpstr>Bodoni MT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40</cp:revision>
  <dcterms:created xsi:type="dcterms:W3CDTF">2015-03-05T20:44:03Z</dcterms:created>
  <dcterms:modified xsi:type="dcterms:W3CDTF">2017-06-20T12:43:40Z</dcterms:modified>
</cp:coreProperties>
</file>