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70" r:id="rId6"/>
    <p:sldId id="259" r:id="rId7"/>
    <p:sldId id="260" r:id="rId8"/>
    <p:sldId id="261" r:id="rId9"/>
    <p:sldId id="262" r:id="rId10"/>
    <p:sldId id="263" r:id="rId11"/>
    <p:sldId id="264" r:id="rId12"/>
    <p:sldId id="265" r:id="rId13"/>
    <p:sldId id="266" r:id="rId14"/>
    <p:sldId id="271" r:id="rId15"/>
    <p:sldId id="272" r:id="rId16"/>
    <p:sldId id="273" r:id="rId17"/>
    <p:sldId id="274" r:id="rId18"/>
    <p:sldId id="275"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8" d="100"/>
          <a:sy n="78" d="100"/>
        </p:scale>
        <p:origin x="-102"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A7CA30C-C439-47CA-9FC9-F1C563E86C6B}"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E512100-98D7-419B-8B40-20166E237357}" type="slidenum">
              <a:rPr lang="en-GB" altLang="en-US"/>
              <a:pPr>
                <a:defRPr/>
              </a:pPr>
              <a:t>‹#›</a:t>
            </a:fld>
            <a:endParaRPr lang="en-GB" altLang="en-US"/>
          </a:p>
        </p:txBody>
      </p:sp>
    </p:spTree>
    <p:extLst>
      <p:ext uri="{BB962C8B-B14F-4D97-AF65-F5344CB8AC3E}">
        <p14:creationId xmlns:p14="http://schemas.microsoft.com/office/powerpoint/2010/main" val="412157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127A1BC-54B7-4BFE-A258-DF6BA7A2075B}"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C3C937B-F989-4764-A2CA-E92FE42FBA3B}" type="slidenum">
              <a:rPr lang="en-GB" altLang="en-US"/>
              <a:pPr>
                <a:defRPr/>
              </a:pPr>
              <a:t>‹#›</a:t>
            </a:fld>
            <a:endParaRPr lang="en-GB" altLang="en-US"/>
          </a:p>
        </p:txBody>
      </p:sp>
    </p:spTree>
    <p:extLst>
      <p:ext uri="{BB962C8B-B14F-4D97-AF65-F5344CB8AC3E}">
        <p14:creationId xmlns:p14="http://schemas.microsoft.com/office/powerpoint/2010/main" val="26477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BA97F0B-FF8B-47B7-80B9-DC80F6015528}"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7F6DC1B-A9C8-43A4-8F65-754F96719482}" type="slidenum">
              <a:rPr lang="en-GB" altLang="en-US"/>
              <a:pPr>
                <a:defRPr/>
              </a:pPr>
              <a:t>‹#›</a:t>
            </a:fld>
            <a:endParaRPr lang="en-GB" altLang="en-US"/>
          </a:p>
        </p:txBody>
      </p:sp>
    </p:spTree>
    <p:extLst>
      <p:ext uri="{BB962C8B-B14F-4D97-AF65-F5344CB8AC3E}">
        <p14:creationId xmlns:p14="http://schemas.microsoft.com/office/powerpoint/2010/main" val="384252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CFE563F-238B-4FBC-9C3D-784F53202ABD}"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A86EB3-96C7-4F40-A37A-1A69C0B2E058}" type="slidenum">
              <a:rPr lang="en-GB" altLang="en-US"/>
              <a:pPr>
                <a:defRPr/>
              </a:pPr>
              <a:t>‹#›</a:t>
            </a:fld>
            <a:endParaRPr lang="en-GB" altLang="en-US"/>
          </a:p>
        </p:txBody>
      </p:sp>
    </p:spTree>
    <p:extLst>
      <p:ext uri="{BB962C8B-B14F-4D97-AF65-F5344CB8AC3E}">
        <p14:creationId xmlns:p14="http://schemas.microsoft.com/office/powerpoint/2010/main" val="69011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8F6EF80-B9FE-4B6C-961A-EF8F1CF43507}"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8F913C-AB94-4B61-875E-C7C2C4EA0A0A}" type="slidenum">
              <a:rPr lang="en-GB" altLang="en-US"/>
              <a:pPr>
                <a:defRPr/>
              </a:pPr>
              <a:t>‹#›</a:t>
            </a:fld>
            <a:endParaRPr lang="en-GB" altLang="en-US"/>
          </a:p>
        </p:txBody>
      </p:sp>
    </p:spTree>
    <p:extLst>
      <p:ext uri="{BB962C8B-B14F-4D97-AF65-F5344CB8AC3E}">
        <p14:creationId xmlns:p14="http://schemas.microsoft.com/office/powerpoint/2010/main" val="405304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BA35FF-F3CC-4AF7-87B1-0787F6978B2A}"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8E7FA5-CA93-4460-A26E-9CEDDAC53FCB}" type="slidenum">
              <a:rPr lang="en-GB" altLang="en-US"/>
              <a:pPr>
                <a:defRPr/>
              </a:pPr>
              <a:t>‹#›</a:t>
            </a:fld>
            <a:endParaRPr lang="en-GB" altLang="en-US"/>
          </a:p>
        </p:txBody>
      </p:sp>
    </p:spTree>
    <p:extLst>
      <p:ext uri="{BB962C8B-B14F-4D97-AF65-F5344CB8AC3E}">
        <p14:creationId xmlns:p14="http://schemas.microsoft.com/office/powerpoint/2010/main" val="399390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E8DC70C-D542-4C06-8B4F-1EF092E8356C}" type="datetimeFigureOut">
              <a:rPr lang="en-GB">
                <a:solidFill>
                  <a:prstClr val="black">
                    <a:tint val="75000"/>
                  </a:prstClr>
                </a:solidFill>
              </a:rPr>
              <a:pPr>
                <a:defRPr/>
              </a:pPr>
              <a:t>19/05/2017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2BC409-E259-476A-A084-35CF7B61B7F3}" type="slidenum">
              <a:rPr lang="en-GB" altLang="en-US"/>
              <a:pPr>
                <a:defRPr/>
              </a:pPr>
              <a:t>‹#›</a:t>
            </a:fld>
            <a:endParaRPr lang="en-GB" altLang="en-US"/>
          </a:p>
        </p:txBody>
      </p:sp>
    </p:spTree>
    <p:extLst>
      <p:ext uri="{BB962C8B-B14F-4D97-AF65-F5344CB8AC3E}">
        <p14:creationId xmlns:p14="http://schemas.microsoft.com/office/powerpoint/2010/main" val="29350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F4EA7C0-74DE-498C-82A3-BC7C4995F048}" type="datetimeFigureOut">
              <a:rPr lang="en-GB">
                <a:solidFill>
                  <a:prstClr val="black">
                    <a:tint val="75000"/>
                  </a:prstClr>
                </a:solidFill>
              </a:rPr>
              <a:pPr>
                <a:defRPr/>
              </a:pPr>
              <a:t>19/05/2017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841B0AB-0486-427B-A637-7EF44C78F55A}" type="slidenum">
              <a:rPr lang="en-GB" altLang="en-US"/>
              <a:pPr>
                <a:defRPr/>
              </a:pPr>
              <a:t>‹#›</a:t>
            </a:fld>
            <a:endParaRPr lang="en-GB" altLang="en-US"/>
          </a:p>
        </p:txBody>
      </p:sp>
    </p:spTree>
    <p:extLst>
      <p:ext uri="{BB962C8B-B14F-4D97-AF65-F5344CB8AC3E}">
        <p14:creationId xmlns:p14="http://schemas.microsoft.com/office/powerpoint/2010/main" val="3569014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026ED20-90EB-43CF-8B5F-3C21D7EBE241}" type="datetimeFigureOut">
              <a:rPr lang="en-GB">
                <a:solidFill>
                  <a:prstClr val="black">
                    <a:tint val="75000"/>
                  </a:prstClr>
                </a:solidFill>
              </a:rPr>
              <a:pPr>
                <a:defRPr/>
              </a:pPr>
              <a:t>19/05/2017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99DE08D-9B94-4395-AADF-A7FB576D0369}" type="slidenum">
              <a:rPr lang="en-GB" altLang="en-US"/>
              <a:pPr>
                <a:defRPr/>
              </a:pPr>
              <a:t>‹#›</a:t>
            </a:fld>
            <a:endParaRPr lang="en-GB" altLang="en-US"/>
          </a:p>
        </p:txBody>
      </p:sp>
    </p:spTree>
    <p:extLst>
      <p:ext uri="{BB962C8B-B14F-4D97-AF65-F5344CB8AC3E}">
        <p14:creationId xmlns:p14="http://schemas.microsoft.com/office/powerpoint/2010/main" val="4163261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B28416-8A55-4AB6-ABBB-E1C3E7996C5B}" type="datetimeFigureOut">
              <a:rPr lang="en-GB">
                <a:solidFill>
                  <a:prstClr val="black">
                    <a:tint val="75000"/>
                  </a:prstClr>
                </a:solidFill>
              </a:rPr>
              <a:pPr>
                <a:defRPr/>
              </a:pPr>
              <a:t>19/05/2017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DB62373-7616-4107-A8C7-AF43930338EE}" type="slidenum">
              <a:rPr lang="en-GB" altLang="en-US"/>
              <a:pPr>
                <a:defRPr/>
              </a:pPr>
              <a:t>‹#›</a:t>
            </a:fld>
            <a:endParaRPr lang="en-GB" altLang="en-US"/>
          </a:p>
        </p:txBody>
      </p:sp>
    </p:spTree>
    <p:extLst>
      <p:ext uri="{BB962C8B-B14F-4D97-AF65-F5344CB8AC3E}">
        <p14:creationId xmlns:p14="http://schemas.microsoft.com/office/powerpoint/2010/main" val="2037571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52BD81-4306-4876-8492-7300B3093F54}" type="datetimeFigureOut">
              <a:rPr lang="en-GB">
                <a:solidFill>
                  <a:prstClr val="black">
                    <a:tint val="75000"/>
                  </a:prstClr>
                </a:solidFill>
              </a:rPr>
              <a:pPr>
                <a:defRPr/>
              </a:pPr>
              <a:t>19/05/2017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D4518F-C076-45D4-A966-E16AC4B48D9A}" type="slidenum">
              <a:rPr lang="en-GB" altLang="en-US"/>
              <a:pPr>
                <a:defRPr/>
              </a:pPr>
              <a:t>‹#›</a:t>
            </a:fld>
            <a:endParaRPr lang="en-GB" altLang="en-US"/>
          </a:p>
        </p:txBody>
      </p:sp>
    </p:spTree>
    <p:extLst>
      <p:ext uri="{BB962C8B-B14F-4D97-AF65-F5344CB8AC3E}">
        <p14:creationId xmlns:p14="http://schemas.microsoft.com/office/powerpoint/2010/main" val="29015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C9C9FAE-2133-483B-9CDD-3A3714773185}"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AB95B1-A6DC-4932-B9CB-4E326702F651}" type="slidenum">
              <a:rPr lang="en-GB" altLang="en-US"/>
              <a:pPr>
                <a:defRPr/>
              </a:pPr>
              <a:t>‹#›</a:t>
            </a:fld>
            <a:endParaRPr lang="en-GB" altLang="en-US"/>
          </a:p>
        </p:txBody>
      </p:sp>
    </p:spTree>
    <p:extLst>
      <p:ext uri="{BB962C8B-B14F-4D97-AF65-F5344CB8AC3E}">
        <p14:creationId xmlns:p14="http://schemas.microsoft.com/office/powerpoint/2010/main" val="3701603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6DD9BE-17FE-4DAF-8DC1-DB64C2CFA68F}" type="datetimeFigureOut">
              <a:rPr lang="en-GB">
                <a:solidFill>
                  <a:prstClr val="black">
                    <a:tint val="75000"/>
                  </a:prstClr>
                </a:solidFill>
              </a:rPr>
              <a:pPr>
                <a:defRPr/>
              </a:pPr>
              <a:t>19/05/2017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B99AC8-541B-4185-A164-B98FB989C7EC}" type="slidenum">
              <a:rPr lang="en-GB" altLang="en-US"/>
              <a:pPr>
                <a:defRPr/>
              </a:pPr>
              <a:t>‹#›</a:t>
            </a:fld>
            <a:endParaRPr lang="en-GB" altLang="en-US"/>
          </a:p>
        </p:txBody>
      </p:sp>
    </p:spTree>
    <p:extLst>
      <p:ext uri="{BB962C8B-B14F-4D97-AF65-F5344CB8AC3E}">
        <p14:creationId xmlns:p14="http://schemas.microsoft.com/office/powerpoint/2010/main" val="2824844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9C6B3D5-A044-41A7-B973-331CAC2F66FF}"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DCB125-F768-4285-8F23-9B16E776E919}" type="slidenum">
              <a:rPr lang="en-GB" altLang="en-US"/>
              <a:pPr>
                <a:defRPr/>
              </a:pPr>
              <a:t>‹#›</a:t>
            </a:fld>
            <a:endParaRPr lang="en-GB" altLang="en-US"/>
          </a:p>
        </p:txBody>
      </p:sp>
    </p:spTree>
    <p:extLst>
      <p:ext uri="{BB962C8B-B14F-4D97-AF65-F5344CB8AC3E}">
        <p14:creationId xmlns:p14="http://schemas.microsoft.com/office/powerpoint/2010/main" val="426705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2C2BF97-8EC4-4E5F-9A67-94CB307ED056}"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B58CDD-B456-4F2E-9035-4330755F3B69}" type="slidenum">
              <a:rPr lang="en-GB" altLang="en-US"/>
              <a:pPr>
                <a:defRPr/>
              </a:pPr>
              <a:t>‹#›</a:t>
            </a:fld>
            <a:endParaRPr lang="en-GB" altLang="en-US"/>
          </a:p>
        </p:txBody>
      </p:sp>
    </p:spTree>
    <p:extLst>
      <p:ext uri="{BB962C8B-B14F-4D97-AF65-F5344CB8AC3E}">
        <p14:creationId xmlns:p14="http://schemas.microsoft.com/office/powerpoint/2010/main" val="196633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E54D6A-B5AC-4F44-B453-AF9094FB142F}" type="datetimeFigureOut">
              <a:rPr lang="en-GB"/>
              <a:pPr>
                <a:defRPr/>
              </a:pPr>
              <a:t>19/05/2017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53A1F4-0174-4139-A362-A6607D514CAA}" type="slidenum">
              <a:rPr lang="en-GB" altLang="en-US"/>
              <a:pPr>
                <a:defRPr/>
              </a:pPr>
              <a:t>‹#›</a:t>
            </a:fld>
            <a:endParaRPr lang="en-GB" altLang="en-US"/>
          </a:p>
        </p:txBody>
      </p:sp>
    </p:spTree>
    <p:extLst>
      <p:ext uri="{BB962C8B-B14F-4D97-AF65-F5344CB8AC3E}">
        <p14:creationId xmlns:p14="http://schemas.microsoft.com/office/powerpoint/2010/main" val="10605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29C1FDC-9957-4571-BCF1-8FE63AB50C83}" type="datetimeFigureOut">
              <a:rPr lang="en-GB"/>
              <a:pPr>
                <a:defRPr/>
              </a:pPr>
              <a:t>19/05/2017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E011864-3A76-4EFC-8301-804215EA28C9}" type="slidenum">
              <a:rPr lang="en-GB" altLang="en-US"/>
              <a:pPr>
                <a:defRPr/>
              </a:pPr>
              <a:t>‹#›</a:t>
            </a:fld>
            <a:endParaRPr lang="en-GB" altLang="en-US"/>
          </a:p>
        </p:txBody>
      </p:sp>
    </p:spTree>
    <p:extLst>
      <p:ext uri="{BB962C8B-B14F-4D97-AF65-F5344CB8AC3E}">
        <p14:creationId xmlns:p14="http://schemas.microsoft.com/office/powerpoint/2010/main" val="419594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EF24C1A-F768-4473-9F61-C662FA8842E5}" type="datetimeFigureOut">
              <a:rPr lang="en-GB"/>
              <a:pPr>
                <a:defRPr/>
              </a:pPr>
              <a:t>19/05/2017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2C5165A-92E7-4CF6-8485-4CB4C80FCDFA}" type="slidenum">
              <a:rPr lang="en-GB" altLang="en-US"/>
              <a:pPr>
                <a:defRPr/>
              </a:pPr>
              <a:t>‹#›</a:t>
            </a:fld>
            <a:endParaRPr lang="en-GB" altLang="en-US"/>
          </a:p>
        </p:txBody>
      </p:sp>
    </p:spTree>
    <p:extLst>
      <p:ext uri="{BB962C8B-B14F-4D97-AF65-F5344CB8AC3E}">
        <p14:creationId xmlns:p14="http://schemas.microsoft.com/office/powerpoint/2010/main" val="98712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D40E14B-F01D-4ECF-B793-9C015AEDF451}" type="datetimeFigureOut">
              <a:rPr lang="en-GB"/>
              <a:pPr>
                <a:defRPr/>
              </a:pPr>
              <a:t>19/05/2017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88191D8-004D-41C4-8792-09ABC1755A8B}" type="slidenum">
              <a:rPr lang="en-GB" altLang="en-US"/>
              <a:pPr>
                <a:defRPr/>
              </a:pPr>
              <a:t>‹#›</a:t>
            </a:fld>
            <a:endParaRPr lang="en-GB" altLang="en-US"/>
          </a:p>
        </p:txBody>
      </p:sp>
    </p:spTree>
    <p:extLst>
      <p:ext uri="{BB962C8B-B14F-4D97-AF65-F5344CB8AC3E}">
        <p14:creationId xmlns:p14="http://schemas.microsoft.com/office/powerpoint/2010/main" val="300932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444051-D5B4-4CAA-8CD5-CCA82CD432A4}" type="datetimeFigureOut">
              <a:rPr lang="en-GB"/>
              <a:pPr>
                <a:defRPr/>
              </a:pPr>
              <a:t>19/05/2017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16E24E7-4C6D-4E52-B86C-7674C5A9E594}" type="slidenum">
              <a:rPr lang="en-GB" altLang="en-US"/>
              <a:pPr>
                <a:defRPr/>
              </a:pPr>
              <a:t>‹#›</a:t>
            </a:fld>
            <a:endParaRPr lang="en-GB" altLang="en-US"/>
          </a:p>
        </p:txBody>
      </p:sp>
    </p:spTree>
    <p:extLst>
      <p:ext uri="{BB962C8B-B14F-4D97-AF65-F5344CB8AC3E}">
        <p14:creationId xmlns:p14="http://schemas.microsoft.com/office/powerpoint/2010/main" val="235454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7C88B5-85C1-4324-A717-B2D7550CCAE1}" type="datetimeFigureOut">
              <a:rPr lang="en-GB"/>
              <a:pPr>
                <a:defRPr/>
              </a:pPr>
              <a:t>19/05/2017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A3396D3-7BD3-4687-A03E-DCA20F1F6453}" type="slidenum">
              <a:rPr lang="en-GB" altLang="en-US"/>
              <a:pPr>
                <a:defRPr/>
              </a:pPr>
              <a:t>‹#›</a:t>
            </a:fld>
            <a:endParaRPr lang="en-GB" altLang="en-US"/>
          </a:p>
        </p:txBody>
      </p:sp>
    </p:spTree>
    <p:extLst>
      <p:ext uri="{BB962C8B-B14F-4D97-AF65-F5344CB8AC3E}">
        <p14:creationId xmlns:p14="http://schemas.microsoft.com/office/powerpoint/2010/main" val="263289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82E611-FD6A-4F3F-BCAC-212C5CDB32F0}" type="datetimeFigureOut">
              <a:rPr lang="en-GB"/>
              <a:pPr>
                <a:defRPr/>
              </a:pPr>
              <a:t>19/05/2017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F3DFE81-3D37-4C3E-AB69-E734736B94BC}" type="slidenum">
              <a:rPr lang="en-GB" altLang="en-US"/>
              <a:pPr>
                <a:defRPr/>
              </a:pPr>
              <a:t>‹#›</a:t>
            </a:fld>
            <a:endParaRPr lang="en-GB" altLang="en-US"/>
          </a:p>
        </p:txBody>
      </p:sp>
    </p:spTree>
    <p:extLst>
      <p:ext uri="{BB962C8B-B14F-4D97-AF65-F5344CB8AC3E}">
        <p14:creationId xmlns:p14="http://schemas.microsoft.com/office/powerpoint/2010/main" val="150206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A8503BE-80B0-47CB-BC90-01B99D6DDF45}" type="datetimeFigureOut">
              <a:rPr lang="en-GB"/>
              <a:pPr>
                <a:defRPr/>
              </a:pPr>
              <a:t>19/05/2017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07B1CFE-8D32-464E-B2E9-AA8F5209336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831E539-391B-4BB2-AF6D-05EAA991D9B5}"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E53DD-CE56-4F14-AFD2-BECDDB25E398}" type="slidenum">
              <a:rPr lang="en-GB" altLang="en-US"/>
              <a:pPr>
                <a:defRPr/>
              </a:pPr>
              <a:t>‹#›</a:t>
            </a:fld>
            <a:endParaRPr lang="en-GB" altLang="en-US"/>
          </a:p>
        </p:txBody>
      </p:sp>
    </p:spTree>
    <p:extLst>
      <p:ext uri="{BB962C8B-B14F-4D97-AF65-F5344CB8AC3E}">
        <p14:creationId xmlns:p14="http://schemas.microsoft.com/office/powerpoint/2010/main" val="1045801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1368425"/>
            <a:ext cx="38957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684213"/>
            <a:ext cx="4357688"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30BBE7"/>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odel godly character?</a:t>
            </a:r>
            <a:endParaRPr lang="en-GB" altLang="en-US" sz="3200">
              <a:latin typeface="Times New Roman" pitchFamily="18" charset="0"/>
              <a:cs typeface="Times New Roman" pitchFamily="18" charset="0"/>
            </a:endParaRPr>
          </a:p>
        </p:txBody>
      </p:sp>
      <p:sp>
        <p:nvSpPr>
          <p:cNvPr id="6" name="Rectangle 5"/>
          <p:cNvSpPr>
            <a:spLocks noChangeArrowheads="1"/>
          </p:cNvSpPr>
          <p:nvPr/>
        </p:nvSpPr>
        <p:spPr bwMode="auto">
          <a:xfrm>
            <a:off x="501650" y="2541588"/>
            <a:ext cx="3354388"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F57A29"/>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ake good work?</a:t>
            </a:r>
            <a:endParaRPr lang="en-GB" altLang="en-US" sz="3200">
              <a:latin typeface="Times New Roman" pitchFamily="18" charset="0"/>
              <a:cs typeface="Times New Roman" pitchFamily="18" charset="0"/>
            </a:endParaRPr>
          </a:p>
        </p:txBody>
      </p:sp>
      <p:sp>
        <p:nvSpPr>
          <p:cNvPr id="7" name="Rectangle 6"/>
          <p:cNvSpPr>
            <a:spLocks noChangeArrowheads="1"/>
          </p:cNvSpPr>
          <p:nvPr/>
        </p:nvSpPr>
        <p:spPr bwMode="auto">
          <a:xfrm>
            <a:off x="7569200" y="731838"/>
            <a:ext cx="45212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835490"/>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inister grace and love?</a:t>
            </a:r>
            <a:endParaRPr lang="en-GB" altLang="en-US" sz="3200">
              <a:latin typeface="Times New Roman" pitchFamily="18" charset="0"/>
              <a:cs typeface="Times New Roman" pitchFamily="18" charset="0"/>
            </a:endParaRPr>
          </a:p>
        </p:txBody>
      </p:sp>
      <p:sp>
        <p:nvSpPr>
          <p:cNvPr id="9" name="Rectangle 8"/>
          <p:cNvSpPr>
            <a:spLocks noChangeArrowheads="1"/>
          </p:cNvSpPr>
          <p:nvPr/>
        </p:nvSpPr>
        <p:spPr bwMode="auto">
          <a:xfrm>
            <a:off x="196850" y="4760913"/>
            <a:ext cx="696912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000000"/>
                </a:solidFill>
                <a:latin typeface="Times New Roman" pitchFamily="18" charset="0"/>
                <a:cs typeface="Times New Roman" pitchFamily="18" charset="0"/>
              </a:rPr>
              <a:t>Be a </a:t>
            </a:r>
            <a:r>
              <a:rPr lang="en-GB" altLang="en-US" sz="3200" b="1">
                <a:solidFill>
                  <a:srgbClr val="D03232"/>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outhpiece for truth and justice?</a:t>
            </a:r>
            <a:endParaRPr lang="en-GB" altLang="en-US" sz="3200">
              <a:latin typeface="Times New Roman" pitchFamily="18" charset="0"/>
              <a:cs typeface="Times New Roman" pitchFamily="18" charset="0"/>
            </a:endParaRPr>
          </a:p>
        </p:txBody>
      </p:sp>
      <p:sp>
        <p:nvSpPr>
          <p:cNvPr id="2" name="Rectangle 1"/>
          <p:cNvSpPr>
            <a:spLocks noChangeArrowheads="1"/>
          </p:cNvSpPr>
          <p:nvPr/>
        </p:nvSpPr>
        <p:spPr bwMode="auto">
          <a:xfrm>
            <a:off x="8893175" y="2811463"/>
            <a:ext cx="29003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DD588A"/>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ould culture?</a:t>
            </a:r>
            <a:endParaRPr lang="en-GB" altLang="en-US" sz="3200">
              <a:latin typeface="Times New Roman" pitchFamily="18" charset="0"/>
              <a:cs typeface="Times New Roman" pitchFamily="18" charset="0"/>
            </a:endParaRPr>
          </a:p>
        </p:txBody>
      </p:sp>
      <p:sp>
        <p:nvSpPr>
          <p:cNvPr id="3" name="Rectangle 2"/>
          <p:cNvSpPr>
            <a:spLocks noChangeArrowheads="1"/>
          </p:cNvSpPr>
          <p:nvPr/>
        </p:nvSpPr>
        <p:spPr bwMode="auto">
          <a:xfrm>
            <a:off x="6022975" y="5888038"/>
            <a:ext cx="5411788"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000000"/>
                </a:solidFill>
                <a:latin typeface="Times New Roman" pitchFamily="18" charset="0"/>
                <a:cs typeface="Times New Roman" pitchFamily="18" charset="0"/>
              </a:rPr>
              <a:t>Be a </a:t>
            </a:r>
            <a:r>
              <a:rPr lang="en-GB" altLang="en-US" sz="3200" b="1">
                <a:solidFill>
                  <a:srgbClr val="41AE49"/>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essenger of the gospel?</a:t>
            </a:r>
            <a:endParaRPr lang="en-GB" alt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00063" y="1377950"/>
            <a:ext cx="1045845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So I say, walk by the Spirit, and you will not gratify the desires of the flesh.</a:t>
            </a:r>
          </a:p>
          <a:p>
            <a:pPr algn="just" eaLnBrk="1" hangingPunct="1">
              <a:lnSpc>
                <a:spcPct val="100000"/>
              </a:lnSpc>
              <a:spcBef>
                <a:spcPct val="0"/>
              </a:spcBef>
              <a:buFontTx/>
              <a:buNone/>
            </a:pPr>
            <a:r>
              <a:rPr lang="en-GB" altLang="en-US" sz="3200" b="1">
                <a:latin typeface="Times New Roman" pitchFamily="18" charset="0"/>
                <a:cs typeface="Times New Roman" pitchFamily="18" charset="0"/>
              </a:rPr>
              <a:t>Galatians 5:16 (NIV)</a:t>
            </a:r>
            <a:endParaRPr lang="en-GB" altLang="en-US" sz="3200">
              <a:latin typeface="Times New Roman" pitchFamily="18" charset="0"/>
              <a:cs typeface="Times New Roman" pitchFamily="18" charset="0"/>
            </a:endParaRPr>
          </a:p>
        </p:txBody>
      </p:sp>
      <p:sp>
        <p:nvSpPr>
          <p:cNvPr id="3" name="Rectangle 2"/>
          <p:cNvSpPr>
            <a:spLocks noChangeArrowheads="1"/>
          </p:cNvSpPr>
          <p:nvPr/>
        </p:nvSpPr>
        <p:spPr bwMode="auto">
          <a:xfrm>
            <a:off x="850900" y="271463"/>
            <a:ext cx="7470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750"/>
              </a:spcAft>
              <a:buFontTx/>
              <a:buNone/>
            </a:pPr>
            <a:r>
              <a:rPr lang="en-GB" altLang="en-US" sz="4000" b="1">
                <a:solidFill>
                  <a:srgbClr val="FFFF00"/>
                </a:solidFill>
                <a:latin typeface="Times New Roman" pitchFamily="18" charset="0"/>
                <a:cs typeface="Times New Roman" pitchFamily="18" charset="0"/>
              </a:rPr>
              <a:t>II. What to do with our freedom?</a:t>
            </a:r>
            <a:endParaRPr lang="en-GB" altLang="en-US" sz="4000">
              <a:solidFill>
                <a:srgbClr val="FFFF00"/>
              </a:solidFill>
              <a:latin typeface="Times New Roman" pitchFamily="18" charset="0"/>
              <a:cs typeface="Times New Roman" pitchFamily="18" charset="0"/>
            </a:endParaRPr>
          </a:p>
        </p:txBody>
      </p:sp>
      <p:sp>
        <p:nvSpPr>
          <p:cNvPr id="5" name="Rectangle 4"/>
          <p:cNvSpPr>
            <a:spLocks noChangeArrowheads="1"/>
          </p:cNvSpPr>
          <p:nvPr/>
        </p:nvSpPr>
        <p:spPr bwMode="auto">
          <a:xfrm>
            <a:off x="179388" y="4173538"/>
            <a:ext cx="12012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750"/>
              </a:spcAft>
              <a:buFontTx/>
              <a:buNone/>
            </a:pPr>
            <a:r>
              <a:rPr lang="en-GB" altLang="en-US" sz="4000">
                <a:solidFill>
                  <a:schemeClr val="bg1"/>
                </a:solidFill>
                <a:latin typeface="Times New Roman" pitchFamily="18" charset="0"/>
                <a:cs typeface="Times New Roman" pitchFamily="18" charset="0"/>
              </a:rPr>
              <a:t>As we are saved by the Spirit we will be led by the Spirit.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39763" y="1223963"/>
            <a:ext cx="10460037"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You foolish Galatians! Who has bewitched you? Before your very eyes Jesus Christ was clearly portrayed as crucified. </a:t>
            </a:r>
            <a:r>
              <a:rPr lang="en-GB" altLang="en-US" sz="3200" baseline="30000">
                <a:latin typeface="Times New Roman" pitchFamily="18" charset="0"/>
                <a:cs typeface="Times New Roman" pitchFamily="18" charset="0"/>
              </a:rPr>
              <a:t>2 </a:t>
            </a:r>
            <a:r>
              <a:rPr lang="en-GB" altLang="en-US" sz="3200">
                <a:latin typeface="Times New Roman" pitchFamily="18" charset="0"/>
                <a:cs typeface="Times New Roman" pitchFamily="18" charset="0"/>
              </a:rPr>
              <a:t>I would like to learn just one thing from you: Did you receive the Spirit by the works of the law, or by believing what you heard? </a:t>
            </a:r>
            <a:r>
              <a:rPr lang="en-GB" altLang="en-US" sz="3200" baseline="30000">
                <a:latin typeface="Times New Roman" pitchFamily="18" charset="0"/>
                <a:cs typeface="Times New Roman" pitchFamily="18" charset="0"/>
              </a:rPr>
              <a:t>3 </a:t>
            </a:r>
            <a:r>
              <a:rPr lang="en-GB" altLang="en-US" sz="3200">
                <a:latin typeface="Times New Roman" pitchFamily="18" charset="0"/>
                <a:cs typeface="Times New Roman" pitchFamily="18" charset="0"/>
              </a:rPr>
              <a:t>Are you so foolish? After beginning by means of the Spirit, are you now trying to finish by means of the flesh?</a:t>
            </a:r>
          </a:p>
          <a:p>
            <a:pPr algn="just" eaLnBrk="1" hangingPunct="1">
              <a:lnSpc>
                <a:spcPct val="100000"/>
              </a:lnSpc>
              <a:spcBef>
                <a:spcPct val="0"/>
              </a:spcBef>
              <a:buFontTx/>
              <a:buNone/>
            </a:pPr>
            <a:r>
              <a:rPr lang="en-GB" altLang="en-US" sz="3200" b="1">
                <a:latin typeface="Times New Roman" pitchFamily="18" charset="0"/>
                <a:cs typeface="Times New Roman" pitchFamily="18" charset="0"/>
              </a:rPr>
              <a:t>Galatians 3:1-3 (NIV)</a:t>
            </a:r>
            <a:endParaRPr lang="en-GB" altLang="en-US" sz="3200">
              <a:latin typeface="Times New Roman" pitchFamily="18" charset="0"/>
              <a:cs typeface="Times New Roman" pitchFamily="18" charset="0"/>
            </a:endParaRPr>
          </a:p>
        </p:txBody>
      </p:sp>
      <p:sp>
        <p:nvSpPr>
          <p:cNvPr id="3" name="Rectangle 2"/>
          <p:cNvSpPr>
            <a:spLocks noChangeArrowheads="1"/>
          </p:cNvSpPr>
          <p:nvPr/>
        </p:nvSpPr>
        <p:spPr bwMode="auto">
          <a:xfrm>
            <a:off x="850900" y="271463"/>
            <a:ext cx="7470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750"/>
              </a:spcAft>
              <a:buFontTx/>
              <a:buNone/>
            </a:pPr>
            <a:r>
              <a:rPr lang="en-GB" altLang="en-US" sz="4000" b="1">
                <a:solidFill>
                  <a:srgbClr val="FFFF00"/>
                </a:solidFill>
                <a:latin typeface="Times New Roman" pitchFamily="18" charset="0"/>
                <a:cs typeface="Times New Roman" pitchFamily="18" charset="0"/>
              </a:rPr>
              <a:t>II. What to do with our freedom?</a:t>
            </a:r>
            <a:endParaRPr lang="en-GB" altLang="en-US" sz="4000">
              <a:solidFill>
                <a:srgbClr val="FFFF00"/>
              </a:solidFill>
              <a:latin typeface="Times New Roman" pitchFamily="18" charset="0"/>
              <a:cs typeface="Times New Roman" pitchFamily="18" charset="0"/>
            </a:endParaRPr>
          </a:p>
        </p:txBody>
      </p:sp>
      <p:sp>
        <p:nvSpPr>
          <p:cNvPr id="4" name="Rectangle 3"/>
          <p:cNvSpPr>
            <a:spLocks noChangeArrowheads="1"/>
          </p:cNvSpPr>
          <p:nvPr/>
        </p:nvSpPr>
        <p:spPr bwMode="auto">
          <a:xfrm>
            <a:off x="784225" y="5973763"/>
            <a:ext cx="10171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750"/>
              </a:spcAft>
              <a:buFontTx/>
              <a:buNone/>
            </a:pPr>
            <a:r>
              <a:rPr lang="en-GB" altLang="en-US" sz="3600">
                <a:solidFill>
                  <a:schemeClr val="bg1"/>
                </a:solidFill>
                <a:latin typeface="Times New Roman" pitchFamily="18" charset="0"/>
                <a:cs typeface="Times New Roman" pitchFamily="18" charset="0"/>
              </a:rPr>
              <a:t>We are to surrender to the Spirit (Prayer, Bible study).</a:t>
            </a:r>
          </a:p>
        </p:txBody>
      </p:sp>
      <p:sp>
        <p:nvSpPr>
          <p:cNvPr id="6" name="Rectangle 5"/>
          <p:cNvSpPr>
            <a:spLocks noChangeArrowheads="1"/>
          </p:cNvSpPr>
          <p:nvPr/>
        </p:nvSpPr>
        <p:spPr bwMode="auto">
          <a:xfrm>
            <a:off x="271463" y="5045075"/>
            <a:ext cx="10828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750"/>
              </a:spcAft>
              <a:buFontTx/>
              <a:buNone/>
            </a:pPr>
            <a:r>
              <a:rPr lang="en-GB" altLang="en-US" sz="3600">
                <a:solidFill>
                  <a:srgbClr val="FFFF00"/>
                </a:solidFill>
                <a:latin typeface="Times New Roman" pitchFamily="18" charset="0"/>
                <a:cs typeface="Times New Roman" pitchFamily="18" charset="0"/>
              </a:rPr>
              <a:t>As we are saved by the Spirit we will be led by the Spirit.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779463" y="950913"/>
            <a:ext cx="10741025" cy="2554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For </a:t>
            </a:r>
            <a:r>
              <a:rPr lang="en-GB" altLang="en-US" sz="3200" i="1">
                <a:solidFill>
                  <a:srgbClr val="FF0000"/>
                </a:solidFill>
                <a:latin typeface="Times New Roman" pitchFamily="18" charset="0"/>
                <a:cs typeface="Times New Roman" pitchFamily="18" charset="0"/>
              </a:rPr>
              <a:t>the flesh desires what is contrary to the Spirit</a:t>
            </a:r>
            <a:r>
              <a:rPr lang="en-GB" altLang="en-US" sz="3200">
                <a:latin typeface="Times New Roman" pitchFamily="18" charset="0"/>
                <a:cs typeface="Times New Roman" pitchFamily="18" charset="0"/>
              </a:rPr>
              <a:t>, and the Spirit what is contrary to the flesh. They are in conflict with each other, so that you are not to do whatever you want. </a:t>
            </a:r>
            <a:r>
              <a:rPr lang="en-GB" altLang="en-US" sz="3200" baseline="30000">
                <a:latin typeface="Times New Roman" pitchFamily="18" charset="0"/>
                <a:cs typeface="Times New Roman" pitchFamily="18" charset="0"/>
              </a:rPr>
              <a:t>18 </a:t>
            </a:r>
            <a:r>
              <a:rPr lang="en-GB" altLang="en-US" sz="3200">
                <a:latin typeface="Times New Roman" pitchFamily="18" charset="0"/>
                <a:cs typeface="Times New Roman" pitchFamily="18" charset="0"/>
              </a:rPr>
              <a:t>But if you are led by the Spirit, you are not under the law.</a:t>
            </a:r>
          </a:p>
          <a:p>
            <a:pPr algn="just" eaLnBrk="1" hangingPunct="1">
              <a:lnSpc>
                <a:spcPct val="100000"/>
              </a:lnSpc>
              <a:spcBef>
                <a:spcPct val="0"/>
              </a:spcBef>
              <a:buFontTx/>
              <a:buNone/>
            </a:pPr>
            <a:r>
              <a:rPr lang="en-GB" altLang="en-US" sz="3200" b="1">
                <a:latin typeface="Times New Roman" pitchFamily="18" charset="0"/>
                <a:cs typeface="Times New Roman" pitchFamily="18" charset="0"/>
              </a:rPr>
              <a:t>Galatians 5:17-18 (NIV)</a:t>
            </a:r>
            <a:endParaRPr lang="en-GB" altLang="en-US" sz="3200">
              <a:latin typeface="Times New Roman" pitchFamily="18" charset="0"/>
              <a:cs typeface="Times New Roman" pitchFamily="18" charset="0"/>
            </a:endParaRPr>
          </a:p>
        </p:txBody>
      </p:sp>
      <p:sp>
        <p:nvSpPr>
          <p:cNvPr id="4" name="Rectangle 3"/>
          <p:cNvSpPr>
            <a:spLocks noChangeArrowheads="1"/>
          </p:cNvSpPr>
          <p:nvPr/>
        </p:nvSpPr>
        <p:spPr bwMode="auto">
          <a:xfrm>
            <a:off x="779463" y="4498975"/>
            <a:ext cx="10460037"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 But do not use your freedom to indulge the flesh; rather, </a:t>
            </a:r>
            <a:r>
              <a:rPr lang="en-GB" altLang="en-US" sz="3200" b="1">
                <a:solidFill>
                  <a:srgbClr val="FF0000"/>
                </a:solidFill>
                <a:latin typeface="Times New Roman" pitchFamily="18" charset="0"/>
                <a:cs typeface="Times New Roman" pitchFamily="18" charset="0"/>
              </a:rPr>
              <a:t>serve</a:t>
            </a:r>
            <a:r>
              <a:rPr lang="en-GB" altLang="en-US" sz="3200">
                <a:latin typeface="Times New Roman" pitchFamily="18" charset="0"/>
                <a:cs typeface="Times New Roman" pitchFamily="18" charset="0"/>
              </a:rPr>
              <a:t> one another humbly in love.”</a:t>
            </a:r>
          </a:p>
          <a:p>
            <a:pPr algn="just" eaLnBrk="1" hangingPunct="1">
              <a:lnSpc>
                <a:spcPct val="100000"/>
              </a:lnSpc>
              <a:spcBef>
                <a:spcPct val="0"/>
              </a:spcBef>
              <a:buFontTx/>
              <a:buNone/>
            </a:pPr>
            <a:r>
              <a:rPr lang="en-GB" altLang="en-US" sz="3200" b="1">
                <a:latin typeface="Times New Roman" pitchFamily="18" charset="0"/>
                <a:cs typeface="Times New Roman" pitchFamily="18" charset="0"/>
              </a:rPr>
              <a:t>Galatians 5:13 (NIV)</a:t>
            </a:r>
            <a:endParaRPr lang="en-GB" alt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189038" y="4235450"/>
            <a:ext cx="9261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srgbClr val="FFFF00"/>
                </a:solidFill>
                <a:latin typeface="Times New Roman" pitchFamily="18" charset="0"/>
                <a:cs typeface="Times New Roman" pitchFamily="18" charset="0"/>
              </a:rPr>
              <a:t>“I do all this for the sake of the gospel, that I may share in its blessings.”</a:t>
            </a:r>
          </a:p>
          <a:p>
            <a:pPr algn="just" eaLnBrk="1" hangingPunct="1">
              <a:lnSpc>
                <a:spcPct val="100000"/>
              </a:lnSpc>
              <a:spcBef>
                <a:spcPct val="0"/>
              </a:spcBef>
              <a:buFontTx/>
              <a:buNone/>
            </a:pPr>
            <a:r>
              <a:rPr lang="en-GB" altLang="en-US" sz="3200" b="1" i="1">
                <a:solidFill>
                  <a:srgbClr val="FFFF00"/>
                </a:solidFill>
                <a:latin typeface="Times New Roman" pitchFamily="18" charset="0"/>
                <a:cs typeface="Times New Roman" pitchFamily="18" charset="0"/>
              </a:rPr>
              <a:t>1 Corinthians 9:23 (NIV)</a:t>
            </a:r>
          </a:p>
        </p:txBody>
      </p:sp>
      <p:sp>
        <p:nvSpPr>
          <p:cNvPr id="4" name="Rectangle 3"/>
          <p:cNvSpPr>
            <a:spLocks noChangeArrowheads="1"/>
          </p:cNvSpPr>
          <p:nvPr/>
        </p:nvSpPr>
        <p:spPr bwMode="auto">
          <a:xfrm>
            <a:off x="590550" y="319088"/>
            <a:ext cx="10460038"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dirty="0">
                <a:latin typeface="Times New Roman" pitchFamily="18" charset="0"/>
                <a:cs typeface="Times New Roman" pitchFamily="18" charset="0"/>
              </a:rPr>
              <a:t>A literal translation of the end of Galatians 5:13 would read: </a:t>
            </a:r>
            <a:r>
              <a:rPr lang="en-GB" altLang="en-US" sz="3200" dirty="0" smtClean="0">
                <a:latin typeface="Times New Roman" pitchFamily="18" charset="0"/>
                <a:cs typeface="Times New Roman" pitchFamily="18" charset="0"/>
              </a:rPr>
              <a:t>“so </a:t>
            </a:r>
            <a:r>
              <a:rPr lang="en-GB" altLang="en-US" sz="3200" dirty="0">
                <a:latin typeface="Times New Roman" pitchFamily="18" charset="0"/>
                <a:cs typeface="Times New Roman" pitchFamily="18" charset="0"/>
              </a:rPr>
              <a:t>use your freedom by making yourselves slaves to one another in love</a:t>
            </a:r>
            <a:r>
              <a:rPr lang="en-GB" altLang="en-US" sz="3200" dirty="0" smtClean="0">
                <a:latin typeface="Times New Roman" pitchFamily="18" charset="0"/>
                <a:cs typeface="Times New Roman" pitchFamily="18" charset="0"/>
              </a:rPr>
              <a:t>.” </a:t>
            </a:r>
            <a:endParaRPr lang="en-GB" altLang="en-US" sz="3200" dirty="0">
              <a:latin typeface="Times New Roman" pitchFamily="18" charset="0"/>
              <a:cs typeface="Times New Roman" pitchFamily="18" charset="0"/>
            </a:endParaRPr>
          </a:p>
        </p:txBody>
      </p:sp>
      <p:sp>
        <p:nvSpPr>
          <p:cNvPr id="3" name="Rectangle 2"/>
          <p:cNvSpPr>
            <a:spLocks noChangeArrowheads="1"/>
          </p:cNvSpPr>
          <p:nvPr/>
        </p:nvSpPr>
        <p:spPr bwMode="auto">
          <a:xfrm>
            <a:off x="1443038" y="2828925"/>
            <a:ext cx="9218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chemeClr val="bg1"/>
                </a:solidFill>
                <a:latin typeface="Times New Roman" pitchFamily="18" charset="0"/>
                <a:cs typeface="Times New Roman" pitchFamily="18" charset="0"/>
              </a:rPr>
              <a:t>Paul is calling for servanthood, not servitude.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965200" y="546100"/>
            <a:ext cx="92614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solidFill>
                  <a:prstClr val="black"/>
                </a:solidFill>
                <a:latin typeface="Times New Roman" pitchFamily="18" charset="0"/>
                <a:cs typeface="Times New Roman" pitchFamily="18" charset="0"/>
              </a:rPr>
              <a:t>Let’s see an example in a short clip called:  </a:t>
            </a:r>
            <a:endParaRPr lang="en-GB" altLang="en-US" sz="3600" b="1" i="1">
              <a:solidFill>
                <a:prstClr val="black"/>
              </a:solidFill>
              <a:latin typeface="Times New Roman" pitchFamily="18" charset="0"/>
              <a:cs typeface="Times New Roman" pitchFamily="18" charset="0"/>
            </a:endParaRPr>
          </a:p>
        </p:txBody>
      </p:sp>
      <p:sp>
        <p:nvSpPr>
          <p:cNvPr id="3" name="Rectangle 2"/>
          <p:cNvSpPr>
            <a:spLocks noChangeArrowheads="1"/>
          </p:cNvSpPr>
          <p:nvPr/>
        </p:nvSpPr>
        <p:spPr bwMode="auto">
          <a:xfrm>
            <a:off x="3206750" y="1654175"/>
            <a:ext cx="4779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a:solidFill>
                  <a:srgbClr val="FFFF00"/>
                </a:solidFill>
                <a:latin typeface="Times New Roman" pitchFamily="18" charset="0"/>
                <a:cs typeface="Times New Roman" pitchFamily="18" charset="0"/>
              </a:rPr>
              <a:t>Yes, I’m the mechanic</a:t>
            </a:r>
          </a:p>
        </p:txBody>
      </p:sp>
      <p:sp>
        <p:nvSpPr>
          <p:cNvPr id="4" name="Rectangle 3"/>
          <p:cNvSpPr>
            <a:spLocks noChangeArrowheads="1"/>
          </p:cNvSpPr>
          <p:nvPr/>
        </p:nvSpPr>
        <p:spPr bwMode="auto">
          <a:xfrm>
            <a:off x="1711325" y="3435350"/>
            <a:ext cx="7967663"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prstClr val="black"/>
                </a:solidFill>
                <a:latin typeface="Times New Roman" pitchFamily="18" charset="0"/>
                <a:cs typeface="Times New Roman" pitchFamily="18" charset="0"/>
              </a:rPr>
              <a:t>We saw a man talking with humility about how he runs his business as an expression of his faith and how he wants </a:t>
            </a:r>
            <a:r>
              <a:rPr lang="en-GB" altLang="en-US" sz="3200" b="1">
                <a:solidFill>
                  <a:srgbClr val="FF0000"/>
                </a:solidFill>
                <a:latin typeface="Times New Roman" pitchFamily="18" charset="0"/>
                <a:cs typeface="Times New Roman" pitchFamily="18" charset="0"/>
              </a:rPr>
              <a:t>joy</a:t>
            </a:r>
            <a:r>
              <a:rPr lang="en-GB" altLang="en-US" sz="3200">
                <a:solidFill>
                  <a:prstClr val="black"/>
                </a:solidFill>
                <a:latin typeface="Times New Roman" pitchFamily="18" charset="0"/>
                <a:cs typeface="Times New Roman" pitchFamily="18" charset="0"/>
              </a:rPr>
              <a:t> to be the signature of all he does.</a:t>
            </a:r>
          </a:p>
        </p:txBody>
      </p:sp>
    </p:spTree>
    <p:extLst>
      <p:ext uri="{BB962C8B-B14F-4D97-AF65-F5344CB8AC3E}">
        <p14:creationId xmlns:p14="http://schemas.microsoft.com/office/powerpoint/2010/main" val="1137887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39763" y="534988"/>
            <a:ext cx="10741025"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prstClr val="black"/>
                </a:solidFill>
                <a:latin typeface="Times New Roman" pitchFamily="18" charset="0"/>
                <a:cs typeface="Times New Roman" pitchFamily="18" charset="0"/>
              </a:rPr>
              <a:t>Let us not become conceited, provoking and envying each other.</a:t>
            </a:r>
          </a:p>
          <a:p>
            <a:pPr algn="just" eaLnBrk="1" hangingPunct="1">
              <a:lnSpc>
                <a:spcPct val="100000"/>
              </a:lnSpc>
              <a:spcBef>
                <a:spcPct val="0"/>
              </a:spcBef>
              <a:buFontTx/>
              <a:buNone/>
            </a:pPr>
            <a:r>
              <a:rPr lang="en-GB" altLang="en-US" sz="3200" b="1">
                <a:solidFill>
                  <a:prstClr val="black"/>
                </a:solidFill>
                <a:latin typeface="Times New Roman" pitchFamily="18" charset="0"/>
                <a:cs typeface="Times New Roman" pitchFamily="18" charset="0"/>
              </a:rPr>
              <a:t>Galatians 5:26 (NIV)</a:t>
            </a:r>
            <a:endParaRPr lang="en-GB" altLang="en-US" sz="3200">
              <a:solidFill>
                <a:prstClr val="black"/>
              </a:solidFill>
              <a:latin typeface="Times New Roman" pitchFamily="18" charset="0"/>
              <a:cs typeface="Times New Roman" pitchFamily="18" charset="0"/>
            </a:endParaRPr>
          </a:p>
        </p:txBody>
      </p:sp>
      <p:sp>
        <p:nvSpPr>
          <p:cNvPr id="3" name="Rectangle 2"/>
          <p:cNvSpPr>
            <a:spLocks noChangeArrowheads="1"/>
          </p:cNvSpPr>
          <p:nvPr/>
        </p:nvSpPr>
        <p:spPr bwMode="auto">
          <a:xfrm>
            <a:off x="1106488" y="2008188"/>
            <a:ext cx="10091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spcAft>
                <a:spcPts val="750"/>
              </a:spcAft>
              <a:buFontTx/>
              <a:buNone/>
            </a:pPr>
            <a:r>
              <a:rPr lang="en-GB" altLang="en-US" sz="3600" dirty="0">
                <a:solidFill>
                  <a:srgbClr val="FFFF00"/>
                </a:solidFill>
                <a:latin typeface="Times New Roman" pitchFamily="18" charset="0"/>
                <a:cs typeface="Times New Roman" pitchFamily="18" charset="0"/>
              </a:rPr>
              <a:t>Selwyn Hughes shared a few principles to recover the </a:t>
            </a:r>
            <a:r>
              <a:rPr lang="en-GB" altLang="en-US" sz="3600" b="1" dirty="0" smtClean="0">
                <a:solidFill>
                  <a:prstClr val="white"/>
                </a:solidFill>
                <a:latin typeface="Times New Roman" pitchFamily="18" charset="0"/>
                <a:cs typeface="Times New Roman" pitchFamily="18" charset="0"/>
              </a:rPr>
              <a:t>freedom</a:t>
            </a:r>
            <a:r>
              <a:rPr lang="en-GB" altLang="en-US" sz="3600" dirty="0" smtClean="0">
                <a:solidFill>
                  <a:srgbClr val="FFFF00"/>
                </a:solidFill>
                <a:latin typeface="Times New Roman" pitchFamily="18" charset="0"/>
                <a:cs typeface="Times New Roman" pitchFamily="18" charset="0"/>
              </a:rPr>
              <a:t> </a:t>
            </a:r>
            <a:r>
              <a:rPr lang="en-GB" altLang="en-US" sz="3600" dirty="0">
                <a:solidFill>
                  <a:srgbClr val="FFFF00"/>
                </a:solidFill>
                <a:latin typeface="Times New Roman" pitchFamily="18" charset="0"/>
                <a:cs typeface="Times New Roman" pitchFamily="18" charset="0"/>
              </a:rPr>
              <a:t>we should enjoy in Jesus.</a:t>
            </a:r>
          </a:p>
        </p:txBody>
      </p:sp>
      <p:sp>
        <p:nvSpPr>
          <p:cNvPr id="4" name="Rectangle 3"/>
          <p:cNvSpPr>
            <a:spLocks noChangeArrowheads="1"/>
          </p:cNvSpPr>
          <p:nvPr/>
        </p:nvSpPr>
        <p:spPr bwMode="auto">
          <a:xfrm>
            <a:off x="484188" y="3605213"/>
            <a:ext cx="10502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750"/>
              </a:spcAft>
              <a:buFontTx/>
              <a:buNone/>
            </a:pPr>
            <a:r>
              <a:rPr lang="en-GB" altLang="en-US" sz="3600" b="1">
                <a:solidFill>
                  <a:prstClr val="white"/>
                </a:solidFill>
                <a:latin typeface="Times New Roman" pitchFamily="18" charset="0"/>
                <a:cs typeface="Times New Roman" pitchFamily="18" charset="0"/>
              </a:rPr>
              <a:t>The first principle is DO NOT MINIMISE THE SIN</a:t>
            </a:r>
            <a:endParaRPr lang="en-GB" altLang="en-US" sz="3600">
              <a:solidFill>
                <a:prstClr val="white"/>
              </a:solidFill>
              <a:latin typeface="Times New Roman" pitchFamily="18" charset="0"/>
              <a:cs typeface="Times New Roman" pitchFamily="18" charset="0"/>
            </a:endParaRPr>
          </a:p>
        </p:txBody>
      </p:sp>
      <p:sp>
        <p:nvSpPr>
          <p:cNvPr id="6" name="Rectangle 5"/>
          <p:cNvSpPr/>
          <p:nvPr/>
        </p:nvSpPr>
        <p:spPr>
          <a:xfrm>
            <a:off x="2263775" y="4648200"/>
            <a:ext cx="7327900" cy="7699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eaLnBrk="1" fontAlgn="auto" hangingPunct="1">
              <a:spcBef>
                <a:spcPts val="0"/>
              </a:spcBef>
              <a:spcAft>
                <a:spcPts val="750"/>
              </a:spcAft>
              <a:defRPr/>
            </a:pPr>
            <a:r>
              <a:rPr lang="en-GB" sz="4400" dirty="0">
                <a:solidFill>
                  <a:prstClr val="black"/>
                </a:solidFill>
                <a:latin typeface="Times New Roman" panose="02020603050405020304" pitchFamily="18" charset="0"/>
                <a:ea typeface="Times New Roman" panose="02020603050405020304" pitchFamily="18" charset="0"/>
              </a:rPr>
              <a:t>Never say; </a:t>
            </a:r>
            <a:r>
              <a:rPr lang="en-GB" sz="4400" b="1" dirty="0">
                <a:solidFill>
                  <a:prstClr val="black"/>
                </a:solidFill>
                <a:latin typeface="Times New Roman" panose="02020603050405020304" pitchFamily="18" charset="0"/>
                <a:ea typeface="Times New Roman" panose="02020603050405020304" pitchFamily="18" charset="0"/>
              </a:rPr>
              <a:t>‘It isn’t important’</a:t>
            </a:r>
          </a:p>
        </p:txBody>
      </p:sp>
      <p:sp>
        <p:nvSpPr>
          <p:cNvPr id="7" name="Rectangle 6"/>
          <p:cNvSpPr>
            <a:spLocks noChangeArrowheads="1"/>
          </p:cNvSpPr>
          <p:nvPr/>
        </p:nvSpPr>
        <p:spPr bwMode="auto">
          <a:xfrm>
            <a:off x="2263775" y="5815013"/>
            <a:ext cx="7107238"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750"/>
              </a:spcAft>
              <a:buFontTx/>
              <a:buNone/>
            </a:pPr>
            <a:r>
              <a:rPr lang="en-GB" altLang="en-US" sz="3200">
                <a:solidFill>
                  <a:prstClr val="black"/>
                </a:solidFill>
                <a:latin typeface="Times New Roman" pitchFamily="18" charset="0"/>
                <a:cs typeface="Times New Roman" pitchFamily="18" charset="0"/>
              </a:rPr>
              <a:t>“The wages of sin is death” </a:t>
            </a:r>
            <a:r>
              <a:rPr lang="en-GB" altLang="en-US" sz="3200" b="1" i="1">
                <a:solidFill>
                  <a:prstClr val="black"/>
                </a:solidFill>
                <a:latin typeface="Times New Roman" pitchFamily="18" charset="0"/>
                <a:cs typeface="Times New Roman" pitchFamily="18" charset="0"/>
              </a:rPr>
              <a:t>Romans 6:23</a:t>
            </a:r>
          </a:p>
        </p:txBody>
      </p:sp>
    </p:spTree>
    <p:extLst>
      <p:ext uri="{BB962C8B-B14F-4D97-AF65-F5344CB8AC3E}">
        <p14:creationId xmlns:p14="http://schemas.microsoft.com/office/powerpoint/2010/main" val="2584693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108075" y="185738"/>
            <a:ext cx="9863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750"/>
              </a:spcAft>
              <a:buFontTx/>
              <a:buNone/>
            </a:pPr>
            <a:r>
              <a:rPr lang="en-GB" altLang="en-US" sz="3600" b="1">
                <a:solidFill>
                  <a:prstClr val="white"/>
                </a:solidFill>
                <a:latin typeface="Times New Roman" pitchFamily="18" charset="0"/>
                <a:cs typeface="Times New Roman" pitchFamily="18" charset="0"/>
              </a:rPr>
              <a:t>The next step is to go to God for REPENTANCE.</a:t>
            </a:r>
            <a:endParaRPr lang="en-GB" altLang="en-US" sz="3600">
              <a:solidFill>
                <a:prstClr val="white"/>
              </a:solidFill>
              <a:latin typeface="Times New Roman" pitchFamily="18" charset="0"/>
              <a:cs typeface="Times New Roman" pitchFamily="18" charset="0"/>
            </a:endParaRPr>
          </a:p>
        </p:txBody>
      </p:sp>
      <p:sp>
        <p:nvSpPr>
          <p:cNvPr id="8" name="Rectangle 7"/>
          <p:cNvSpPr>
            <a:spLocks noChangeArrowheads="1"/>
          </p:cNvSpPr>
          <p:nvPr/>
        </p:nvSpPr>
        <p:spPr bwMode="auto">
          <a:xfrm>
            <a:off x="792163" y="5068888"/>
            <a:ext cx="96647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spcAft>
                <a:spcPts val="750"/>
              </a:spcAft>
              <a:buFontTx/>
              <a:buNone/>
            </a:pPr>
            <a:r>
              <a:rPr lang="en-GB" altLang="en-US" sz="3600">
                <a:solidFill>
                  <a:prstClr val="black"/>
                </a:solidFill>
                <a:latin typeface="Times New Roman" pitchFamily="18" charset="0"/>
                <a:cs typeface="Times New Roman" pitchFamily="18" charset="0"/>
              </a:rPr>
              <a:t>When David recognized his sin then he was able to repent and be restored. </a:t>
            </a:r>
            <a:endParaRPr lang="en-GB" altLang="en-US" sz="3600" b="1" i="1">
              <a:solidFill>
                <a:prstClr val="black"/>
              </a:solidFill>
              <a:latin typeface="Times New Roman" pitchFamily="18" charset="0"/>
              <a:cs typeface="Times New Roman" pitchFamily="18" charset="0"/>
            </a:endParaRPr>
          </a:p>
        </p:txBody>
      </p:sp>
      <p:sp>
        <p:nvSpPr>
          <p:cNvPr id="2" name="Rectangle 1"/>
          <p:cNvSpPr>
            <a:spLocks noChangeArrowheads="1"/>
          </p:cNvSpPr>
          <p:nvPr/>
        </p:nvSpPr>
        <p:spPr bwMode="auto">
          <a:xfrm>
            <a:off x="298450" y="865188"/>
            <a:ext cx="114823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200">
                <a:solidFill>
                  <a:srgbClr val="FFFF00"/>
                </a:solidFill>
                <a:latin typeface="Times New Roman" pitchFamily="18" charset="0"/>
                <a:cs typeface="Times New Roman" pitchFamily="18" charset="0"/>
              </a:rPr>
              <a:t>Let’s see an example with the King David in </a:t>
            </a:r>
            <a:r>
              <a:rPr lang="en-GB" altLang="en-US" sz="3200" b="1" i="1">
                <a:solidFill>
                  <a:srgbClr val="FFFF00"/>
                </a:solidFill>
                <a:latin typeface="Times New Roman" pitchFamily="18" charset="0"/>
                <a:cs typeface="Times New Roman" pitchFamily="18" charset="0"/>
              </a:rPr>
              <a:t>2 Samuel 11:1-12:13</a:t>
            </a:r>
          </a:p>
        </p:txBody>
      </p:sp>
      <p:pic>
        <p:nvPicPr>
          <p:cNvPr id="17422" name="Picture 14" descr="Image result for David and Bathshe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719263"/>
            <a:ext cx="41814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5813425" y="2554288"/>
            <a:ext cx="4416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prstClr val="white"/>
                </a:solidFill>
                <a:latin typeface="Times New Roman" pitchFamily="18" charset="0"/>
                <a:cs typeface="Times New Roman" pitchFamily="18" charset="0"/>
              </a:rPr>
              <a:t>David and Bathsheba</a:t>
            </a:r>
          </a:p>
        </p:txBody>
      </p:sp>
    </p:spTree>
    <p:extLst>
      <p:ext uri="{BB962C8B-B14F-4D97-AF65-F5344CB8AC3E}">
        <p14:creationId xmlns:p14="http://schemas.microsoft.com/office/powerpoint/2010/main" val="3275827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7422"/>
                                        </p:tgtEl>
                                        <p:attrNameLst>
                                          <p:attrName>style.visibility</p:attrName>
                                        </p:attrNameLst>
                                      </p:cBhvr>
                                      <p:to>
                                        <p:strVal val="visible"/>
                                      </p:to>
                                    </p:set>
                                    <p:animEffect transition="in" filter="wipe(down)">
                                      <p:cBhvr>
                                        <p:cTn id="16" dur="500"/>
                                        <p:tgtEl>
                                          <p:spTgt spid="174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nimBg="1" autoUpdateAnimBg="0"/>
      <p:bldP spid="2" grpId="0" autoUpdateAnimBg="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108075" y="185738"/>
            <a:ext cx="9863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750"/>
              </a:spcAft>
              <a:buFontTx/>
              <a:buNone/>
            </a:pPr>
            <a:r>
              <a:rPr lang="en-GB" altLang="en-US" sz="3600" b="1">
                <a:solidFill>
                  <a:prstClr val="white"/>
                </a:solidFill>
                <a:latin typeface="Times New Roman" pitchFamily="18" charset="0"/>
                <a:cs typeface="Times New Roman" pitchFamily="18" charset="0"/>
              </a:rPr>
              <a:t>The next step is to go to God for REPENTANCE.</a:t>
            </a:r>
            <a:endParaRPr lang="en-GB" altLang="en-US" sz="3600">
              <a:solidFill>
                <a:prstClr val="white"/>
              </a:solidFill>
              <a:latin typeface="Times New Roman" pitchFamily="18" charset="0"/>
              <a:cs typeface="Times New Roman" pitchFamily="18" charset="0"/>
            </a:endParaRPr>
          </a:p>
        </p:txBody>
      </p:sp>
      <p:sp>
        <p:nvSpPr>
          <p:cNvPr id="8" name="Rectangle 7"/>
          <p:cNvSpPr>
            <a:spLocks noChangeArrowheads="1"/>
          </p:cNvSpPr>
          <p:nvPr/>
        </p:nvSpPr>
        <p:spPr bwMode="auto">
          <a:xfrm>
            <a:off x="401638" y="1016000"/>
            <a:ext cx="11034712" cy="2411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spcAft>
                <a:spcPts val="750"/>
              </a:spcAft>
              <a:buFontTx/>
              <a:buNone/>
            </a:pPr>
            <a:r>
              <a:rPr lang="en-GB" altLang="en-US" sz="3600">
                <a:solidFill>
                  <a:prstClr val="black"/>
                </a:solidFill>
                <a:latin typeface="Times New Roman" pitchFamily="18" charset="0"/>
                <a:cs typeface="Times New Roman" pitchFamily="18" charset="0"/>
              </a:rPr>
              <a:t>Have mercy on me, O God, according to your unfailing love; according to your great compassion blot out my transgressions.</a:t>
            </a:r>
          </a:p>
          <a:p>
            <a:pPr algn="just" eaLnBrk="1" hangingPunct="1">
              <a:lnSpc>
                <a:spcPct val="100000"/>
              </a:lnSpc>
              <a:spcBef>
                <a:spcPct val="0"/>
              </a:spcBef>
              <a:spcAft>
                <a:spcPts val="750"/>
              </a:spcAft>
              <a:buFontTx/>
              <a:buNone/>
            </a:pPr>
            <a:r>
              <a:rPr lang="en-GB" altLang="en-US" sz="3600" b="1" i="1">
                <a:solidFill>
                  <a:prstClr val="black"/>
                </a:solidFill>
                <a:latin typeface="Times New Roman" pitchFamily="18" charset="0"/>
                <a:cs typeface="Times New Roman" pitchFamily="18" charset="0"/>
              </a:rPr>
              <a:t>Psalm 51:1 (NIV)   </a:t>
            </a:r>
          </a:p>
        </p:txBody>
      </p:sp>
      <p:sp>
        <p:nvSpPr>
          <p:cNvPr id="9" name="Rectangle 8"/>
          <p:cNvSpPr/>
          <p:nvPr/>
        </p:nvSpPr>
        <p:spPr>
          <a:xfrm>
            <a:off x="279400" y="3768725"/>
            <a:ext cx="1376363" cy="7699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eaLnBrk="1" fontAlgn="auto" hangingPunct="1">
              <a:spcBef>
                <a:spcPts val="0"/>
              </a:spcBef>
              <a:spcAft>
                <a:spcPts val="0"/>
              </a:spcAft>
              <a:defRPr/>
            </a:pPr>
            <a:r>
              <a:rPr lang="en-GB" sz="4400" b="1" dirty="0">
                <a:solidFill>
                  <a:prstClr val="black"/>
                </a:solidFill>
                <a:latin typeface="Times New Roman" panose="02020603050405020304" pitchFamily="18" charset="0"/>
                <a:ea typeface="Times New Roman" panose="02020603050405020304" pitchFamily="18" charset="0"/>
              </a:rPr>
              <a:t>Love</a:t>
            </a:r>
            <a:endParaRPr lang="en-GB" sz="4400" b="1" dirty="0">
              <a:solidFill>
                <a:prstClr val="black"/>
              </a:solidFill>
              <a:latin typeface="Calibri" panose="020F0502020204030204"/>
            </a:endParaRPr>
          </a:p>
        </p:txBody>
      </p:sp>
      <p:sp>
        <p:nvSpPr>
          <p:cNvPr id="10" name="Rectangle 9"/>
          <p:cNvSpPr>
            <a:spLocks noChangeArrowheads="1"/>
          </p:cNvSpPr>
          <p:nvPr/>
        </p:nvSpPr>
        <p:spPr bwMode="auto">
          <a:xfrm>
            <a:off x="2638425" y="3768725"/>
            <a:ext cx="1031875" cy="769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prstClr val="black"/>
                </a:solidFill>
                <a:latin typeface="Times New Roman" pitchFamily="18" charset="0"/>
                <a:cs typeface="Times New Roman" pitchFamily="18" charset="0"/>
              </a:rPr>
              <a:t>Joy</a:t>
            </a:r>
            <a:endParaRPr lang="en-GB" altLang="en-US" sz="4400" b="1">
              <a:solidFill>
                <a:prstClr val="black"/>
              </a:solidFill>
            </a:endParaRPr>
          </a:p>
        </p:txBody>
      </p:sp>
      <p:sp>
        <p:nvSpPr>
          <p:cNvPr id="11" name="Rectangle 10"/>
          <p:cNvSpPr>
            <a:spLocks noChangeArrowheads="1"/>
          </p:cNvSpPr>
          <p:nvPr/>
        </p:nvSpPr>
        <p:spPr bwMode="auto">
          <a:xfrm>
            <a:off x="4652963" y="3778250"/>
            <a:ext cx="1562100"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prstClr val="black"/>
                </a:solidFill>
                <a:latin typeface="Times New Roman" pitchFamily="18" charset="0"/>
                <a:cs typeface="Times New Roman" pitchFamily="18" charset="0"/>
              </a:rPr>
              <a:t>Peace</a:t>
            </a:r>
            <a:endParaRPr lang="en-GB" altLang="en-US" sz="4400" b="1">
              <a:solidFill>
                <a:prstClr val="black"/>
              </a:solidFill>
            </a:endParaRPr>
          </a:p>
        </p:txBody>
      </p:sp>
      <p:sp>
        <p:nvSpPr>
          <p:cNvPr id="12" name="Rectangle 11"/>
          <p:cNvSpPr>
            <a:spLocks noChangeArrowheads="1"/>
          </p:cNvSpPr>
          <p:nvPr/>
        </p:nvSpPr>
        <p:spPr bwMode="auto">
          <a:xfrm>
            <a:off x="6992938" y="3784600"/>
            <a:ext cx="2219325" cy="7699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prstClr val="black"/>
                </a:solidFill>
                <a:latin typeface="Times New Roman" pitchFamily="18" charset="0"/>
                <a:cs typeface="Times New Roman" pitchFamily="18" charset="0"/>
              </a:rPr>
              <a:t>Patience</a:t>
            </a:r>
            <a:endParaRPr lang="en-GB" altLang="en-US" sz="4400" b="1">
              <a:solidFill>
                <a:prstClr val="black"/>
              </a:solidFill>
            </a:endParaRPr>
          </a:p>
        </p:txBody>
      </p:sp>
      <p:sp>
        <p:nvSpPr>
          <p:cNvPr id="13" name="Rectangle 12"/>
          <p:cNvSpPr/>
          <p:nvPr/>
        </p:nvSpPr>
        <p:spPr>
          <a:xfrm>
            <a:off x="9707563" y="3790950"/>
            <a:ext cx="2287587" cy="7683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eaLnBrk="1" fontAlgn="auto" hangingPunct="1">
              <a:spcBef>
                <a:spcPts val="0"/>
              </a:spcBef>
              <a:spcAft>
                <a:spcPts val="0"/>
              </a:spcAft>
              <a:defRPr/>
            </a:pPr>
            <a:r>
              <a:rPr lang="en-GB" sz="4400" b="1" dirty="0">
                <a:solidFill>
                  <a:prstClr val="black"/>
                </a:solidFill>
                <a:latin typeface="Times New Roman" panose="02020603050405020304" pitchFamily="18" charset="0"/>
                <a:ea typeface="Times New Roman" panose="02020603050405020304" pitchFamily="18" charset="0"/>
              </a:rPr>
              <a:t>kindness</a:t>
            </a:r>
            <a:endParaRPr lang="en-GB" sz="4400" b="1" dirty="0">
              <a:solidFill>
                <a:prstClr val="black"/>
              </a:solidFill>
              <a:latin typeface="Calibri" panose="020F0502020204030204"/>
            </a:endParaRPr>
          </a:p>
        </p:txBody>
      </p:sp>
      <p:sp>
        <p:nvSpPr>
          <p:cNvPr id="14" name="Rectangle 13"/>
          <p:cNvSpPr>
            <a:spLocks noChangeArrowheads="1"/>
          </p:cNvSpPr>
          <p:nvPr/>
        </p:nvSpPr>
        <p:spPr bwMode="auto">
          <a:xfrm>
            <a:off x="401638" y="4743450"/>
            <a:ext cx="2506662" cy="768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prstClr val="black"/>
                </a:solidFill>
                <a:latin typeface="Times New Roman" pitchFamily="18" charset="0"/>
                <a:cs typeface="Times New Roman" pitchFamily="18" charset="0"/>
              </a:rPr>
              <a:t>Goodness</a:t>
            </a:r>
            <a:endParaRPr lang="en-GB" altLang="en-US" sz="4400" b="1">
              <a:solidFill>
                <a:prstClr val="black"/>
              </a:solidFill>
            </a:endParaRPr>
          </a:p>
        </p:txBody>
      </p:sp>
      <p:sp>
        <p:nvSpPr>
          <p:cNvPr id="15" name="Rectangle 14"/>
          <p:cNvSpPr>
            <a:spLocks noChangeArrowheads="1"/>
          </p:cNvSpPr>
          <p:nvPr/>
        </p:nvSpPr>
        <p:spPr bwMode="auto">
          <a:xfrm>
            <a:off x="3921125" y="4764088"/>
            <a:ext cx="3132138" cy="768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prstClr val="black"/>
                </a:solidFill>
                <a:latin typeface="Times New Roman" pitchFamily="18" charset="0"/>
                <a:cs typeface="Times New Roman" pitchFamily="18" charset="0"/>
              </a:rPr>
              <a:t>Faithfulness</a:t>
            </a:r>
            <a:endParaRPr lang="en-GB" altLang="en-US" sz="4400" b="1">
              <a:solidFill>
                <a:prstClr val="black"/>
              </a:solidFill>
            </a:endParaRPr>
          </a:p>
        </p:txBody>
      </p:sp>
      <p:sp>
        <p:nvSpPr>
          <p:cNvPr id="16" name="Rectangle 15"/>
          <p:cNvSpPr>
            <a:spLocks noChangeArrowheads="1"/>
          </p:cNvSpPr>
          <p:nvPr/>
        </p:nvSpPr>
        <p:spPr bwMode="auto">
          <a:xfrm>
            <a:off x="8102600" y="4743450"/>
            <a:ext cx="2786063"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prstClr val="black"/>
                </a:solidFill>
                <a:latin typeface="Times New Roman" pitchFamily="18" charset="0"/>
                <a:cs typeface="Times New Roman" pitchFamily="18" charset="0"/>
              </a:rPr>
              <a:t>Gentleness</a:t>
            </a:r>
            <a:endParaRPr lang="en-GB" altLang="en-US" sz="4400" b="1">
              <a:solidFill>
                <a:prstClr val="black"/>
              </a:solidFill>
            </a:endParaRPr>
          </a:p>
        </p:txBody>
      </p:sp>
      <p:sp>
        <p:nvSpPr>
          <p:cNvPr id="17" name="Rectangle 16"/>
          <p:cNvSpPr>
            <a:spLocks noChangeArrowheads="1"/>
          </p:cNvSpPr>
          <p:nvPr/>
        </p:nvSpPr>
        <p:spPr bwMode="auto">
          <a:xfrm>
            <a:off x="4059238" y="5870575"/>
            <a:ext cx="2994025"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prstClr val="black"/>
                </a:solidFill>
                <a:latin typeface="Times New Roman" pitchFamily="18" charset="0"/>
                <a:cs typeface="Times New Roman" pitchFamily="18" charset="0"/>
              </a:rPr>
              <a:t>Self-control</a:t>
            </a:r>
            <a:endParaRPr lang="en-GB" altLang="en-US" sz="4400" b="1">
              <a:solidFill>
                <a:prstClr val="black"/>
              </a:solidFill>
            </a:endParaRPr>
          </a:p>
        </p:txBody>
      </p:sp>
    </p:spTree>
    <p:extLst>
      <p:ext uri="{BB962C8B-B14F-4D97-AF65-F5344CB8AC3E}">
        <p14:creationId xmlns:p14="http://schemas.microsoft.com/office/powerpoint/2010/main" val="2527697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1368425"/>
            <a:ext cx="38957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860675" y="331788"/>
            <a:ext cx="7002463" cy="7699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Modelling  Godly Character</a:t>
            </a:r>
            <a:endParaRPr lang="en-GB" altLang="en-US" sz="4400">
              <a:solidFill>
                <a:srgbClr val="FFFF00"/>
              </a:solidFill>
              <a:latin typeface="Times New Roman" pitchFamily="18" charset="0"/>
              <a:cs typeface="Times New Roman" pitchFamily="18" charset="0"/>
            </a:endParaRPr>
          </a:p>
        </p:txBody>
      </p:sp>
      <p:sp>
        <p:nvSpPr>
          <p:cNvPr id="11" name="Rectangle 10"/>
          <p:cNvSpPr>
            <a:spLocks noChangeArrowheads="1"/>
          </p:cNvSpPr>
          <p:nvPr/>
        </p:nvSpPr>
        <p:spPr bwMode="auto">
          <a:xfrm>
            <a:off x="2581275" y="4681538"/>
            <a:ext cx="6511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chemeClr val="bg1"/>
                </a:solidFill>
                <a:latin typeface="Times New Roman" pitchFamily="18" charset="0"/>
                <a:cs typeface="Times New Roman" pitchFamily="18" charset="0"/>
              </a:rPr>
              <a:t>Galatians 5:13-26 (NIV)</a:t>
            </a:r>
            <a:endParaRPr lang="en-GB" altLang="en-US" sz="48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458913" y="966788"/>
            <a:ext cx="9274175"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I pray that </a:t>
            </a:r>
            <a:r>
              <a:rPr lang="en-GB" altLang="en-US" sz="3200">
                <a:solidFill>
                  <a:srgbClr val="FF0000"/>
                </a:solidFill>
                <a:latin typeface="Times New Roman" pitchFamily="18" charset="0"/>
                <a:cs typeface="Times New Roman" pitchFamily="18" charset="0"/>
              </a:rPr>
              <a:t>your love will overflow </a:t>
            </a:r>
            <a:r>
              <a:rPr lang="en-GB" altLang="en-US" sz="3200">
                <a:latin typeface="Times New Roman" pitchFamily="18" charset="0"/>
                <a:cs typeface="Times New Roman" pitchFamily="18" charset="0"/>
              </a:rPr>
              <a:t>more and more, and that you will keep on growing in </a:t>
            </a:r>
            <a:r>
              <a:rPr lang="en-GB" altLang="en-US" sz="3200">
                <a:solidFill>
                  <a:srgbClr val="FF0000"/>
                </a:solidFill>
                <a:latin typeface="Times New Roman" pitchFamily="18" charset="0"/>
                <a:cs typeface="Times New Roman" pitchFamily="18" charset="0"/>
              </a:rPr>
              <a:t>knowledge and understanding</a:t>
            </a:r>
            <a:r>
              <a:rPr lang="en-GB" altLang="en-US" sz="3200">
                <a:latin typeface="Times New Roman" pitchFamily="18" charset="0"/>
                <a:cs typeface="Times New Roman" pitchFamily="18" charset="0"/>
              </a:rPr>
              <a:t>. For I want you to understand what really matters, so that you may live pure and blameless lives until the day of Christ’s return. May you always be filled with the fruit of your salvation – </a:t>
            </a:r>
            <a:r>
              <a:rPr lang="en-GB" altLang="en-US" sz="3200">
                <a:solidFill>
                  <a:srgbClr val="FF0000"/>
                </a:solidFill>
                <a:latin typeface="Times New Roman" pitchFamily="18" charset="0"/>
                <a:cs typeface="Times New Roman" pitchFamily="18" charset="0"/>
              </a:rPr>
              <a:t>the righteous </a:t>
            </a:r>
            <a:r>
              <a:rPr lang="en-GB" altLang="en-US" sz="3200" b="1">
                <a:solidFill>
                  <a:srgbClr val="FF0000"/>
                </a:solidFill>
                <a:latin typeface="Times New Roman" pitchFamily="18" charset="0"/>
                <a:cs typeface="Times New Roman" pitchFamily="18" charset="0"/>
              </a:rPr>
              <a:t>character</a:t>
            </a:r>
            <a:r>
              <a:rPr lang="en-GB" altLang="en-US" sz="3200">
                <a:solidFill>
                  <a:srgbClr val="FF0000"/>
                </a:solidFill>
                <a:latin typeface="Times New Roman" pitchFamily="18" charset="0"/>
                <a:cs typeface="Times New Roman" pitchFamily="18" charset="0"/>
              </a:rPr>
              <a:t> produced in your life by Jesus Christ </a:t>
            </a:r>
            <a:r>
              <a:rPr lang="en-GB" altLang="en-US" sz="3200">
                <a:latin typeface="Times New Roman" pitchFamily="18" charset="0"/>
                <a:cs typeface="Times New Roman" pitchFamily="18" charset="0"/>
              </a:rPr>
              <a:t>– for this will bring much glory and praise to God.’</a:t>
            </a:r>
          </a:p>
          <a:p>
            <a:pPr eaLnBrk="1" hangingPunct="1">
              <a:lnSpc>
                <a:spcPct val="100000"/>
              </a:lnSpc>
              <a:spcBef>
                <a:spcPct val="0"/>
              </a:spcBef>
              <a:buFontTx/>
              <a:buNone/>
            </a:pPr>
            <a:r>
              <a:rPr lang="en-GB" altLang="en-US" sz="3200" b="1" i="1">
                <a:latin typeface="Times New Roman" pitchFamily="18" charset="0"/>
                <a:cs typeface="Times New Roman" pitchFamily="18" charset="0"/>
              </a:rPr>
              <a:t>Philippians 1:9-11 (NLT)</a:t>
            </a:r>
            <a:endParaRPr lang="en-GB" altLang="en-US" sz="3200">
              <a:latin typeface="Times New Roman" pitchFamily="18" charset="0"/>
              <a:cs typeface="Times New Roman" pitchFamily="18" charset="0"/>
            </a:endParaRPr>
          </a:p>
        </p:txBody>
      </p:sp>
      <p:sp>
        <p:nvSpPr>
          <p:cNvPr id="3" name="Rectangle 2"/>
          <p:cNvSpPr>
            <a:spLocks noChangeArrowheads="1"/>
          </p:cNvSpPr>
          <p:nvPr/>
        </p:nvSpPr>
        <p:spPr bwMode="auto">
          <a:xfrm>
            <a:off x="2468563" y="112713"/>
            <a:ext cx="7002462" cy="7699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Modelling  Godly Character</a:t>
            </a:r>
            <a:endParaRPr lang="en-GB" altLang="en-US" sz="4400">
              <a:solidFill>
                <a:srgbClr val="FFFF00"/>
              </a:solidFill>
              <a:latin typeface="Times New Roman" pitchFamily="18" charset="0"/>
              <a:cs typeface="Times New Roman" pitchFamily="18" charset="0"/>
            </a:endParaRPr>
          </a:p>
        </p:txBody>
      </p:sp>
      <p:sp>
        <p:nvSpPr>
          <p:cNvPr id="4" name="Rectangle 3"/>
          <p:cNvSpPr>
            <a:spLocks noChangeArrowheads="1"/>
          </p:cNvSpPr>
          <p:nvPr/>
        </p:nvSpPr>
        <p:spPr bwMode="auto">
          <a:xfrm>
            <a:off x="161925" y="5862638"/>
            <a:ext cx="34940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chemeClr val="bg1"/>
                </a:solidFill>
                <a:latin typeface="Times New Roman" pitchFamily="18" charset="0"/>
                <a:cs typeface="Times New Roman" pitchFamily="18" charset="0"/>
              </a:rPr>
              <a:t>Let’s pray…</a:t>
            </a:r>
            <a:endParaRPr lang="en-GB" altLang="en-US" sz="48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988" y="225425"/>
            <a:ext cx="3559175"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0388" y="352425"/>
            <a:ext cx="338455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54938" y="352425"/>
            <a:ext cx="422751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p:cNvSpPr>
            <a:spLocks noChangeArrowheads="1"/>
          </p:cNvSpPr>
          <p:nvPr/>
        </p:nvSpPr>
        <p:spPr bwMode="auto">
          <a:xfrm>
            <a:off x="4370388" y="5410200"/>
            <a:ext cx="2881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rgbClr val="FF0000"/>
                </a:solidFill>
                <a:latin typeface="Times New Roman" pitchFamily="18" charset="0"/>
                <a:cs typeface="Times New Roman" pitchFamily="18" charset="0"/>
              </a:rPr>
              <a:t>Character</a:t>
            </a:r>
            <a:endParaRPr lang="en-GB" altLang="en-US" sz="4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532063" y="260350"/>
            <a:ext cx="6440487" cy="830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rgbClr val="FFFF00"/>
                </a:solidFill>
                <a:latin typeface="Times New Roman" pitchFamily="18" charset="0"/>
                <a:cs typeface="Times New Roman" pitchFamily="18" charset="0"/>
              </a:rPr>
              <a:t>Model godly character?</a:t>
            </a:r>
            <a:endParaRPr lang="en-GB" altLang="en-US" sz="4800">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885825" y="1384300"/>
            <a:ext cx="10410825"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srgbClr val="000000"/>
                </a:solidFill>
                <a:latin typeface="Times New Roman" pitchFamily="18" charset="0"/>
                <a:cs typeface="Times New Roman" pitchFamily="18" charset="0"/>
              </a:rPr>
              <a:t>In tough times and easy ones, with difficult people and delightful people, how might you manifest the fruit of the Spirit – love, joy, peace, patience, kindness, goodness, faithfulness, gentleness and self-control?</a:t>
            </a:r>
            <a:endParaRPr lang="en-GB" altLang="en-US" sz="3200">
              <a:latin typeface="Times New Roman" pitchFamily="18" charset="0"/>
              <a:cs typeface="Times New Roman" pitchFamily="18" charset="0"/>
            </a:endParaRPr>
          </a:p>
        </p:txBody>
      </p:sp>
      <p:sp>
        <p:nvSpPr>
          <p:cNvPr id="3" name="Rectangle 2"/>
          <p:cNvSpPr/>
          <p:nvPr/>
        </p:nvSpPr>
        <p:spPr>
          <a:xfrm>
            <a:off x="2682875" y="4090988"/>
            <a:ext cx="5645150" cy="5857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pPr eaLnBrk="1" fontAlgn="auto" hangingPunct="1">
              <a:spcBef>
                <a:spcPts val="0"/>
              </a:spcBef>
              <a:spcAft>
                <a:spcPts val="0"/>
              </a:spcAft>
              <a:defRPr/>
            </a:pPr>
            <a:r>
              <a:rPr lang="en-GB" sz="3200" dirty="0">
                <a:solidFill>
                  <a:srgbClr val="000000"/>
                </a:solidFill>
                <a:latin typeface="Times New Roman" panose="02020603050405020304" pitchFamily="18" charset="0"/>
                <a:ea typeface="Times New Roman" panose="02020603050405020304" pitchFamily="18" charset="0"/>
              </a:rPr>
              <a:t>Which one is a struggle for you? </a:t>
            </a:r>
            <a:endParaRPr lang="en-GB" sz="3200" dirty="0">
              <a:latin typeface="+mn-lt"/>
            </a:endParaRPr>
          </a:p>
        </p:txBody>
      </p:sp>
      <p:sp>
        <p:nvSpPr>
          <p:cNvPr id="11" name="Rectangle 10"/>
          <p:cNvSpPr>
            <a:spLocks noChangeArrowheads="1"/>
          </p:cNvSpPr>
          <p:nvPr/>
        </p:nvSpPr>
        <p:spPr bwMode="auto">
          <a:xfrm>
            <a:off x="885825" y="5321300"/>
            <a:ext cx="10761663"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srgbClr val="000000"/>
                </a:solidFill>
                <a:latin typeface="Times New Roman" pitchFamily="18" charset="0"/>
                <a:cs typeface="Times New Roman" pitchFamily="18" charset="0"/>
              </a:rPr>
              <a:t>Are you praying that you grow in the Christ-likeness of your responses?</a:t>
            </a:r>
            <a:endParaRPr lang="en-GB" alt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487863" y="230188"/>
            <a:ext cx="2532062"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rgbClr val="FFFF00"/>
                </a:solidFill>
                <a:latin typeface="Times New Roman" pitchFamily="18" charset="0"/>
                <a:cs typeface="Times New Roman" pitchFamily="18" charset="0"/>
              </a:rPr>
              <a:t>Freedom</a:t>
            </a:r>
            <a:endParaRPr lang="en-GB" altLang="en-US" sz="4800">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1411288" y="1082675"/>
            <a:ext cx="8970962"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“Do not let yourselves be burdened again by a yoke of slavery”…</a:t>
            </a:r>
          </a:p>
          <a:p>
            <a:pPr eaLnBrk="1" hangingPunct="1">
              <a:lnSpc>
                <a:spcPct val="100000"/>
              </a:lnSpc>
              <a:spcBef>
                <a:spcPct val="0"/>
              </a:spcBef>
              <a:buFontTx/>
              <a:buNone/>
            </a:pPr>
            <a:r>
              <a:rPr lang="en-GB" altLang="en-US" sz="3200" b="1" i="1">
                <a:latin typeface="Times New Roman" pitchFamily="18" charset="0"/>
                <a:cs typeface="Times New Roman" pitchFamily="18" charset="0"/>
              </a:rPr>
              <a:t>Galatians 5:1 (NIV)</a:t>
            </a:r>
          </a:p>
        </p:txBody>
      </p:sp>
      <p:sp>
        <p:nvSpPr>
          <p:cNvPr id="3" name="Rectangle 2"/>
          <p:cNvSpPr>
            <a:spLocks noChangeArrowheads="1"/>
          </p:cNvSpPr>
          <p:nvPr/>
        </p:nvSpPr>
        <p:spPr bwMode="auto">
          <a:xfrm>
            <a:off x="1411288" y="2944813"/>
            <a:ext cx="8970962"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For in Christ Jesus neither circumcision nor uncircumcision has any value. </a:t>
            </a:r>
            <a:r>
              <a:rPr lang="en-GB" altLang="en-US" sz="3200" b="1">
                <a:solidFill>
                  <a:srgbClr val="FF0000"/>
                </a:solidFill>
                <a:latin typeface="Times New Roman" pitchFamily="18" charset="0"/>
                <a:cs typeface="Times New Roman" pitchFamily="18" charset="0"/>
              </a:rPr>
              <a:t>The only thing that counts is faith expressing itself through love. </a:t>
            </a:r>
          </a:p>
          <a:p>
            <a:pPr algn="just" eaLnBrk="1" hangingPunct="1">
              <a:lnSpc>
                <a:spcPct val="100000"/>
              </a:lnSpc>
              <a:spcBef>
                <a:spcPct val="0"/>
              </a:spcBef>
              <a:buFontTx/>
              <a:buNone/>
            </a:pPr>
            <a:r>
              <a:rPr lang="en-GB" altLang="en-US" sz="3200" b="1" i="1">
                <a:latin typeface="Times New Roman" pitchFamily="18" charset="0"/>
                <a:cs typeface="Times New Roman" pitchFamily="18" charset="0"/>
              </a:rPr>
              <a:t>Galatians 5:6 (NIV)</a:t>
            </a:r>
            <a:endParaRPr lang="en-GB" altLang="en-US" sz="3200">
              <a:latin typeface="Times New Roman" pitchFamily="18" charset="0"/>
              <a:cs typeface="Times New Roman" pitchFamily="18" charset="0"/>
            </a:endParaRPr>
          </a:p>
        </p:txBody>
      </p:sp>
      <p:sp>
        <p:nvSpPr>
          <p:cNvPr id="4" name="Rectangle 3"/>
          <p:cNvSpPr>
            <a:spLocks noChangeArrowheads="1"/>
          </p:cNvSpPr>
          <p:nvPr/>
        </p:nvSpPr>
        <p:spPr bwMode="auto">
          <a:xfrm>
            <a:off x="850900" y="5440363"/>
            <a:ext cx="10091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solidFill>
                  <a:schemeClr val="bg1"/>
                </a:solidFill>
                <a:latin typeface="Times New Roman" pitchFamily="18" charset="0"/>
                <a:cs typeface="Times New Roman" pitchFamily="18" charset="0"/>
              </a:rPr>
              <a:t>“In Christ Jesus neither circumcision avail anything, nor uncircumcision, but faith working through LOVE”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266825" y="104775"/>
            <a:ext cx="6572250"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rgbClr val="FFFF00"/>
                </a:solidFill>
                <a:latin typeface="Times New Roman" pitchFamily="18" charset="0"/>
                <a:cs typeface="Times New Roman" pitchFamily="18" charset="0"/>
              </a:rPr>
              <a:t>I. The abuse of Freedom</a:t>
            </a:r>
            <a:endParaRPr lang="en-GB" altLang="en-US" sz="4800">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850900" y="1127125"/>
            <a:ext cx="10460038"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“You, my brothers and sisters, were called to be free. But do not use your freedom to indulge the flesh; rather, serve one another humbly in love.”</a:t>
            </a:r>
          </a:p>
          <a:p>
            <a:pPr algn="just" eaLnBrk="1" hangingPunct="1">
              <a:lnSpc>
                <a:spcPct val="100000"/>
              </a:lnSpc>
              <a:spcBef>
                <a:spcPct val="0"/>
              </a:spcBef>
              <a:buFontTx/>
              <a:buNone/>
            </a:pPr>
            <a:r>
              <a:rPr lang="en-GB" altLang="en-US" sz="3200" b="1">
                <a:latin typeface="Times New Roman" pitchFamily="18" charset="0"/>
                <a:cs typeface="Times New Roman" pitchFamily="18" charset="0"/>
              </a:rPr>
              <a:t>Galatians 5:13 (NIV)</a:t>
            </a:r>
            <a:endParaRPr lang="en-GB" altLang="en-US" sz="3200">
              <a:latin typeface="Times New Roman" pitchFamily="18" charset="0"/>
              <a:cs typeface="Times New Roman" pitchFamily="18" charset="0"/>
            </a:endParaRPr>
          </a:p>
        </p:txBody>
      </p:sp>
      <p:sp>
        <p:nvSpPr>
          <p:cNvPr id="6" name="Rectangle 5"/>
          <p:cNvSpPr>
            <a:spLocks noChangeArrowheads="1"/>
          </p:cNvSpPr>
          <p:nvPr/>
        </p:nvSpPr>
        <p:spPr bwMode="auto">
          <a:xfrm>
            <a:off x="1377950" y="3554413"/>
            <a:ext cx="967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spcAft>
                <a:spcPts val="600"/>
              </a:spcAft>
              <a:buFontTx/>
              <a:buNone/>
            </a:pPr>
            <a:r>
              <a:rPr lang="en-GB" altLang="en-US" sz="3200" b="1">
                <a:solidFill>
                  <a:schemeClr val="bg1"/>
                </a:solidFill>
                <a:latin typeface="Times New Roman" pitchFamily="18" charset="0"/>
                <a:cs typeface="Times New Roman" pitchFamily="18" charset="0"/>
              </a:rPr>
              <a:t>“Biblical freedom” is a freedom from NOT freedom to</a:t>
            </a:r>
            <a:endParaRPr lang="en-GB" altLang="en-US" sz="3200">
              <a:solidFill>
                <a:schemeClr val="bg1"/>
              </a:solidFill>
              <a:latin typeface="Times New Roman" pitchFamily="18" charset="0"/>
              <a:cs typeface="Times New Roman" pitchFamily="18" charset="0"/>
            </a:endParaRPr>
          </a:p>
        </p:txBody>
      </p:sp>
      <p:sp>
        <p:nvSpPr>
          <p:cNvPr id="7" name="Rectangle 6"/>
          <p:cNvSpPr>
            <a:spLocks noChangeArrowheads="1"/>
          </p:cNvSpPr>
          <p:nvPr/>
        </p:nvSpPr>
        <p:spPr bwMode="auto">
          <a:xfrm>
            <a:off x="725488" y="4659313"/>
            <a:ext cx="10458450" cy="1671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spcAft>
                <a:spcPts val="750"/>
              </a:spcAft>
              <a:buFontTx/>
              <a:buNone/>
            </a:pPr>
            <a:r>
              <a:rPr lang="en-GB" altLang="en-US" sz="3200">
                <a:latin typeface="Times New Roman" pitchFamily="18" charset="0"/>
                <a:cs typeface="Times New Roman" pitchFamily="18" charset="0"/>
              </a:rPr>
              <a:t>Freedom must be maintained, but it must not be abused. For the apostle Paul says; </a:t>
            </a:r>
          </a:p>
          <a:p>
            <a:pPr algn="just" eaLnBrk="1" hangingPunct="1">
              <a:lnSpc>
                <a:spcPct val="100000"/>
              </a:lnSpc>
              <a:spcBef>
                <a:spcPct val="0"/>
              </a:spcBef>
              <a:spcAft>
                <a:spcPts val="750"/>
              </a:spcAft>
              <a:buFontTx/>
              <a:buNone/>
            </a:pPr>
            <a:r>
              <a:rPr lang="en-GB" altLang="en-US" sz="3200" b="1">
                <a:solidFill>
                  <a:srgbClr val="FF0000"/>
                </a:solidFill>
                <a:latin typeface="Times New Roman" pitchFamily="18" charset="0"/>
                <a:cs typeface="Times New Roman" pitchFamily="18" charset="0"/>
              </a:rPr>
              <a:t>“But do not use your freedom to indulge the sinful nature”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266825" y="104775"/>
            <a:ext cx="6572250"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b="1">
                <a:solidFill>
                  <a:srgbClr val="FFFF00"/>
                </a:solidFill>
                <a:latin typeface="Times New Roman" pitchFamily="18" charset="0"/>
                <a:cs typeface="Times New Roman" pitchFamily="18" charset="0"/>
              </a:rPr>
              <a:t>I. The abuse of Freedom</a:t>
            </a:r>
            <a:endParaRPr lang="en-GB" altLang="en-US" sz="4800">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850900" y="1127125"/>
            <a:ext cx="10460038"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For the entire law is fulfilled in keeping this one command: “Love your neighbour as yourself.”</a:t>
            </a:r>
            <a:endParaRPr lang="en-GB" altLang="en-US" sz="3200" baseline="30000">
              <a:latin typeface="Times New Roman" pitchFamily="18" charset="0"/>
              <a:cs typeface="Times New Roman" pitchFamily="18" charset="0"/>
            </a:endParaRPr>
          </a:p>
          <a:p>
            <a:pPr algn="just" eaLnBrk="1" hangingPunct="1">
              <a:lnSpc>
                <a:spcPct val="100000"/>
              </a:lnSpc>
              <a:spcBef>
                <a:spcPct val="0"/>
              </a:spcBef>
              <a:buFontTx/>
              <a:buNone/>
            </a:pPr>
            <a:r>
              <a:rPr lang="en-GB" altLang="en-US" sz="3200" b="1">
                <a:latin typeface="Times New Roman" pitchFamily="18" charset="0"/>
                <a:cs typeface="Times New Roman" pitchFamily="18" charset="0"/>
              </a:rPr>
              <a:t>Galatians 5:14 (NIV)</a:t>
            </a:r>
            <a:endParaRPr lang="en-GB" altLang="en-US" sz="3200">
              <a:latin typeface="Times New Roman" pitchFamily="18" charset="0"/>
              <a:cs typeface="Times New Roman" pitchFamily="18" charset="0"/>
            </a:endParaRPr>
          </a:p>
        </p:txBody>
      </p:sp>
      <p:sp>
        <p:nvSpPr>
          <p:cNvPr id="7" name="Rectangle 6"/>
          <p:cNvSpPr>
            <a:spLocks noChangeArrowheads="1"/>
          </p:cNvSpPr>
          <p:nvPr/>
        </p:nvSpPr>
        <p:spPr bwMode="auto">
          <a:xfrm>
            <a:off x="850900" y="3659188"/>
            <a:ext cx="10460038" cy="167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spcAft>
                <a:spcPts val="750"/>
              </a:spcAft>
              <a:buFontTx/>
              <a:buNone/>
            </a:pPr>
            <a:r>
              <a:rPr lang="en-GB" altLang="en-US" sz="3200">
                <a:latin typeface="Times New Roman" pitchFamily="18" charset="0"/>
                <a:cs typeface="Times New Roman" pitchFamily="18" charset="0"/>
              </a:rPr>
              <a:t>If you bite and devour each other, watch out or </a:t>
            </a:r>
            <a:r>
              <a:rPr lang="en-GB" altLang="en-US" sz="3200" b="1">
                <a:solidFill>
                  <a:srgbClr val="FF0000"/>
                </a:solidFill>
                <a:latin typeface="Times New Roman" pitchFamily="18" charset="0"/>
                <a:cs typeface="Times New Roman" pitchFamily="18" charset="0"/>
              </a:rPr>
              <a:t>you will be destroyed </a:t>
            </a:r>
            <a:r>
              <a:rPr lang="en-GB" altLang="en-US" sz="3200">
                <a:latin typeface="Times New Roman" pitchFamily="18" charset="0"/>
                <a:cs typeface="Times New Roman" pitchFamily="18" charset="0"/>
              </a:rPr>
              <a:t>by each other.</a:t>
            </a:r>
          </a:p>
          <a:p>
            <a:pPr algn="just" eaLnBrk="1" hangingPunct="1">
              <a:lnSpc>
                <a:spcPct val="100000"/>
              </a:lnSpc>
              <a:spcBef>
                <a:spcPct val="0"/>
              </a:spcBef>
              <a:spcAft>
                <a:spcPts val="750"/>
              </a:spcAft>
              <a:buFontTx/>
              <a:buNone/>
            </a:pPr>
            <a:r>
              <a:rPr lang="en-GB" altLang="en-US" sz="3200" b="1">
                <a:latin typeface="Times New Roman" pitchFamily="18" charset="0"/>
                <a:cs typeface="Times New Roman" pitchFamily="18" charset="0"/>
              </a:rPr>
              <a:t>Galatians 5:15 (NIV)</a:t>
            </a:r>
            <a:endParaRPr lang="en-GB" altLang="en-US" sz="3200" b="1">
              <a:solidFill>
                <a:srgbClr val="FF0000"/>
              </a:solidFill>
              <a:latin typeface="Times New Roman" pitchFamily="18" charset="0"/>
              <a:cs typeface="Times New Roman" pitchFamily="18" charset="0"/>
            </a:endParaRPr>
          </a:p>
        </p:txBody>
      </p:sp>
      <p:sp>
        <p:nvSpPr>
          <p:cNvPr id="3" name="Rectangle 2"/>
          <p:cNvSpPr>
            <a:spLocks noChangeArrowheads="1"/>
          </p:cNvSpPr>
          <p:nvPr/>
        </p:nvSpPr>
        <p:spPr bwMode="auto">
          <a:xfrm>
            <a:off x="2951163" y="5705475"/>
            <a:ext cx="5473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chemeClr val="bg1"/>
                </a:solidFill>
                <a:latin typeface="Times New Roman" pitchFamily="18" charset="0"/>
                <a:cs typeface="Times New Roman" pitchFamily="18" charset="0"/>
              </a:rPr>
              <a:t>You will be destroyed </a:t>
            </a:r>
            <a:endParaRPr lang="en-GB" altLang="en-US" sz="4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850900" y="450850"/>
            <a:ext cx="10460038"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Those who belong to Christ Jesus have crucified the flesh with its passions and desires.</a:t>
            </a:r>
          </a:p>
          <a:p>
            <a:pPr algn="just" eaLnBrk="1" hangingPunct="1">
              <a:lnSpc>
                <a:spcPct val="100000"/>
              </a:lnSpc>
              <a:spcBef>
                <a:spcPct val="0"/>
              </a:spcBef>
              <a:buFontTx/>
              <a:buNone/>
            </a:pPr>
            <a:r>
              <a:rPr lang="en-GB" altLang="en-US" sz="3200" b="1">
                <a:latin typeface="Times New Roman" pitchFamily="18" charset="0"/>
                <a:cs typeface="Times New Roman" pitchFamily="18" charset="0"/>
              </a:rPr>
              <a:t>Galatians 5:24 (NIV)</a:t>
            </a:r>
            <a:endParaRPr lang="en-GB" altLang="en-US" sz="3200">
              <a:latin typeface="Times New Roman" pitchFamily="18" charset="0"/>
              <a:cs typeface="Times New Roman" pitchFamily="18" charset="0"/>
            </a:endParaRPr>
          </a:p>
        </p:txBody>
      </p:sp>
      <p:sp>
        <p:nvSpPr>
          <p:cNvPr id="7" name="Rectangle 6"/>
          <p:cNvSpPr>
            <a:spLocks noChangeArrowheads="1"/>
          </p:cNvSpPr>
          <p:nvPr/>
        </p:nvSpPr>
        <p:spPr bwMode="auto">
          <a:xfrm>
            <a:off x="850900" y="3251200"/>
            <a:ext cx="10460038" cy="1857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spcAft>
                <a:spcPts val="750"/>
              </a:spcAft>
              <a:buFontTx/>
              <a:buNone/>
            </a:pPr>
            <a:r>
              <a:rPr lang="en-GB" altLang="en-US" sz="3600">
                <a:latin typeface="Times New Roman" pitchFamily="18" charset="0"/>
                <a:cs typeface="Times New Roman" pitchFamily="18" charset="0"/>
              </a:rPr>
              <a:t>Let us not become conceited, provoking and envying each other.</a:t>
            </a:r>
          </a:p>
          <a:p>
            <a:pPr algn="just" eaLnBrk="1" hangingPunct="1">
              <a:lnSpc>
                <a:spcPct val="100000"/>
              </a:lnSpc>
              <a:spcBef>
                <a:spcPct val="0"/>
              </a:spcBef>
              <a:spcAft>
                <a:spcPts val="750"/>
              </a:spcAft>
              <a:buFontTx/>
              <a:buNone/>
            </a:pPr>
            <a:r>
              <a:rPr lang="en-GB" altLang="en-US" sz="3600" b="1">
                <a:latin typeface="Times New Roman" pitchFamily="18" charset="0"/>
                <a:cs typeface="Times New Roman" pitchFamily="18" charset="0"/>
              </a:rPr>
              <a:t>Galatians 5:26 (NIV)</a:t>
            </a:r>
            <a:endParaRPr lang="en-GB" altLang="en-US" sz="36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2566</TotalTime>
  <Words>886</Words>
  <Application>Microsoft Office PowerPoint</Application>
  <PresentationFormat>Custom</PresentationFormat>
  <Paragraphs>81</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47</cp:revision>
  <dcterms:created xsi:type="dcterms:W3CDTF">2017-01-12T18:39:35Z</dcterms:created>
  <dcterms:modified xsi:type="dcterms:W3CDTF">2017-05-19T09:54:55Z</dcterms:modified>
</cp:coreProperties>
</file>