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82" r:id="rId13"/>
    <p:sldId id="284" r:id="rId14"/>
    <p:sldId id="283" r:id="rId15"/>
    <p:sldId id="270" r:id="rId16"/>
    <p:sldId id="271" r:id="rId17"/>
    <p:sldId id="268" r:id="rId18"/>
    <p:sldId id="272" r:id="rId19"/>
    <p:sldId id="273" r:id="rId20"/>
    <p:sldId id="274" r:id="rId21"/>
    <p:sldId id="275" r:id="rId22"/>
    <p:sldId id="276" r:id="rId23"/>
    <p:sldId id="277" r:id="rId24"/>
    <p:sldId id="281" r:id="rId2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8" d="100"/>
          <a:sy n="78" d="100"/>
        </p:scale>
        <p:origin x="-102" y="-7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1AB8623C-C0C8-4CC2-8DEA-FA125B51D803}" type="datetimeFigureOut">
              <a:rPr lang="en-GB"/>
              <a:pPr>
                <a:defRPr/>
              </a:pPr>
              <a:t>31/05/2017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7A0AA1E-2F6A-450A-A9AF-E445387CA35B}" type="slidenum">
              <a:rPr lang="en-GB" altLang="en-US"/>
              <a:pPr>
                <a:defRPr/>
              </a:pPr>
              <a:t>‹#›</a:t>
            </a:fld>
            <a:endParaRPr lang="en-GB" altLang="en-US"/>
          </a:p>
        </p:txBody>
      </p:sp>
    </p:spTree>
    <p:extLst>
      <p:ext uri="{BB962C8B-B14F-4D97-AF65-F5344CB8AC3E}">
        <p14:creationId xmlns:p14="http://schemas.microsoft.com/office/powerpoint/2010/main" val="348071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338960F-E182-46D1-A843-66B3357374A6}" type="datetimeFigureOut">
              <a:rPr lang="en-GB"/>
              <a:pPr>
                <a:defRPr/>
              </a:pPr>
              <a:t>31/05/2017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7A1F0C8-593F-4D0D-9E7B-80D8B6CDBE54}" type="slidenum">
              <a:rPr lang="en-GB" altLang="en-US"/>
              <a:pPr>
                <a:defRPr/>
              </a:pPr>
              <a:t>‹#›</a:t>
            </a:fld>
            <a:endParaRPr lang="en-GB" altLang="en-US"/>
          </a:p>
        </p:txBody>
      </p:sp>
    </p:spTree>
    <p:extLst>
      <p:ext uri="{BB962C8B-B14F-4D97-AF65-F5344CB8AC3E}">
        <p14:creationId xmlns:p14="http://schemas.microsoft.com/office/powerpoint/2010/main" val="2844083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4DEAA32-189F-44E4-8605-099DCA3B2188}" type="datetimeFigureOut">
              <a:rPr lang="en-GB"/>
              <a:pPr>
                <a:defRPr/>
              </a:pPr>
              <a:t>31/05/2017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A3D61E9-48D2-4F86-BC0F-71E28D150795}" type="slidenum">
              <a:rPr lang="en-GB" altLang="en-US"/>
              <a:pPr>
                <a:defRPr/>
              </a:pPr>
              <a:t>‹#›</a:t>
            </a:fld>
            <a:endParaRPr lang="en-GB" altLang="en-US"/>
          </a:p>
        </p:txBody>
      </p:sp>
    </p:spTree>
    <p:extLst>
      <p:ext uri="{BB962C8B-B14F-4D97-AF65-F5344CB8AC3E}">
        <p14:creationId xmlns:p14="http://schemas.microsoft.com/office/powerpoint/2010/main" val="1093588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46AD903-41B1-48A7-9DA1-D37E960A554A}" type="datetimeFigureOut">
              <a:rPr lang="en-GB"/>
              <a:pPr>
                <a:defRPr/>
              </a:pPr>
              <a:t>31/05/2017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50A3197-B5A8-4B23-80CD-028906677DA4}" type="slidenum">
              <a:rPr lang="en-GB" altLang="en-US"/>
              <a:pPr>
                <a:defRPr/>
              </a:pPr>
              <a:t>‹#›</a:t>
            </a:fld>
            <a:endParaRPr lang="en-GB" altLang="en-US"/>
          </a:p>
        </p:txBody>
      </p:sp>
    </p:spTree>
    <p:extLst>
      <p:ext uri="{BB962C8B-B14F-4D97-AF65-F5344CB8AC3E}">
        <p14:creationId xmlns:p14="http://schemas.microsoft.com/office/powerpoint/2010/main" val="2539180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E5E5F1B-D194-4E59-AA08-5D980DF517A5}" type="datetimeFigureOut">
              <a:rPr lang="en-GB"/>
              <a:pPr>
                <a:defRPr/>
              </a:pPr>
              <a:t>31/05/2017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59E4950-77B5-46D2-BC54-1584A1CDD45D}" type="slidenum">
              <a:rPr lang="en-GB" altLang="en-US"/>
              <a:pPr>
                <a:defRPr/>
              </a:pPr>
              <a:t>‹#›</a:t>
            </a:fld>
            <a:endParaRPr lang="en-GB" altLang="en-US"/>
          </a:p>
        </p:txBody>
      </p:sp>
    </p:spTree>
    <p:extLst>
      <p:ext uri="{BB962C8B-B14F-4D97-AF65-F5344CB8AC3E}">
        <p14:creationId xmlns:p14="http://schemas.microsoft.com/office/powerpoint/2010/main" val="3726080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2D0620DF-11EA-4D83-8B57-4B4B000DC27D}" type="datetimeFigureOut">
              <a:rPr lang="en-GB"/>
              <a:pPr>
                <a:defRPr/>
              </a:pPr>
              <a:t>31/05/2017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15EFB8E-C907-44B5-9927-84A0352F9AE2}" type="slidenum">
              <a:rPr lang="en-GB" altLang="en-US"/>
              <a:pPr>
                <a:defRPr/>
              </a:pPr>
              <a:t>‹#›</a:t>
            </a:fld>
            <a:endParaRPr lang="en-GB" altLang="en-US"/>
          </a:p>
        </p:txBody>
      </p:sp>
    </p:spTree>
    <p:extLst>
      <p:ext uri="{BB962C8B-B14F-4D97-AF65-F5344CB8AC3E}">
        <p14:creationId xmlns:p14="http://schemas.microsoft.com/office/powerpoint/2010/main" val="2369739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E68193B7-CAB4-4FC5-BB38-C4885E872247}" type="datetimeFigureOut">
              <a:rPr lang="en-GB"/>
              <a:pPr>
                <a:defRPr/>
              </a:pPr>
              <a:t>31/05/2017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F09718C9-A7CF-4160-B67D-58FCCB9E0049}" type="slidenum">
              <a:rPr lang="en-GB" altLang="en-US"/>
              <a:pPr>
                <a:defRPr/>
              </a:pPr>
              <a:t>‹#›</a:t>
            </a:fld>
            <a:endParaRPr lang="en-GB" altLang="en-US"/>
          </a:p>
        </p:txBody>
      </p:sp>
    </p:spTree>
    <p:extLst>
      <p:ext uri="{BB962C8B-B14F-4D97-AF65-F5344CB8AC3E}">
        <p14:creationId xmlns:p14="http://schemas.microsoft.com/office/powerpoint/2010/main" val="715722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A9D5144-BAFA-4F7D-8277-42F615D57998}" type="datetimeFigureOut">
              <a:rPr lang="en-GB"/>
              <a:pPr>
                <a:defRPr/>
              </a:pPr>
              <a:t>31/05/2017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33CA9331-A2BB-4D17-B466-2925FA27E542}" type="slidenum">
              <a:rPr lang="en-GB" altLang="en-US"/>
              <a:pPr>
                <a:defRPr/>
              </a:pPr>
              <a:t>‹#›</a:t>
            </a:fld>
            <a:endParaRPr lang="en-GB" altLang="en-US"/>
          </a:p>
        </p:txBody>
      </p:sp>
    </p:spTree>
    <p:extLst>
      <p:ext uri="{BB962C8B-B14F-4D97-AF65-F5344CB8AC3E}">
        <p14:creationId xmlns:p14="http://schemas.microsoft.com/office/powerpoint/2010/main" val="1280664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144518-D384-49C1-8C7F-38B06783BB55}" type="datetimeFigureOut">
              <a:rPr lang="en-GB"/>
              <a:pPr>
                <a:defRPr/>
              </a:pPr>
              <a:t>31/05/2017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F4F5112-2902-45AC-ACF0-D1D27E0CAB9E}" type="slidenum">
              <a:rPr lang="en-GB" altLang="en-US"/>
              <a:pPr>
                <a:defRPr/>
              </a:pPr>
              <a:t>‹#›</a:t>
            </a:fld>
            <a:endParaRPr lang="en-GB" altLang="en-US"/>
          </a:p>
        </p:txBody>
      </p:sp>
    </p:spTree>
    <p:extLst>
      <p:ext uri="{BB962C8B-B14F-4D97-AF65-F5344CB8AC3E}">
        <p14:creationId xmlns:p14="http://schemas.microsoft.com/office/powerpoint/2010/main" val="23645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ECB18E0-7C47-44D1-B41C-0B05A5A01561}" type="datetimeFigureOut">
              <a:rPr lang="en-GB"/>
              <a:pPr>
                <a:defRPr/>
              </a:pPr>
              <a:t>31/05/2017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2935023-B301-4A41-8BE0-47508E0635D3}" type="slidenum">
              <a:rPr lang="en-GB" altLang="en-US"/>
              <a:pPr>
                <a:defRPr/>
              </a:pPr>
              <a:t>‹#›</a:t>
            </a:fld>
            <a:endParaRPr lang="en-GB" altLang="en-US"/>
          </a:p>
        </p:txBody>
      </p:sp>
    </p:spTree>
    <p:extLst>
      <p:ext uri="{BB962C8B-B14F-4D97-AF65-F5344CB8AC3E}">
        <p14:creationId xmlns:p14="http://schemas.microsoft.com/office/powerpoint/2010/main" val="2523775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6DF39D-14FC-4361-BA90-05FD559A4CC3}" type="datetimeFigureOut">
              <a:rPr lang="en-GB"/>
              <a:pPr>
                <a:defRPr/>
              </a:pPr>
              <a:t>31/05/2017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7B0C2AA-B3A0-4016-9D16-68E9D7CA4E72}" type="slidenum">
              <a:rPr lang="en-GB" altLang="en-US"/>
              <a:pPr>
                <a:defRPr/>
              </a:pPr>
              <a:t>‹#›</a:t>
            </a:fld>
            <a:endParaRPr lang="en-GB" altLang="en-US"/>
          </a:p>
        </p:txBody>
      </p:sp>
    </p:spTree>
    <p:extLst>
      <p:ext uri="{BB962C8B-B14F-4D97-AF65-F5344CB8AC3E}">
        <p14:creationId xmlns:p14="http://schemas.microsoft.com/office/powerpoint/2010/main" val="1775799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91DD3E6-97C2-421B-BC97-CC59284BB0C6}" type="datetimeFigureOut">
              <a:rPr lang="en-GB"/>
              <a:pPr>
                <a:defRPr/>
              </a:pPr>
              <a:t>31/05/2017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5ED3F324-7505-47B5-8416-1BC717D54EFE}"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3694113" y="114300"/>
            <a:ext cx="43100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800" b="1">
                <a:solidFill>
                  <a:srgbClr val="FFFF00"/>
                </a:solidFill>
                <a:latin typeface="Times New Roman" pitchFamily="18" charset="0"/>
                <a:cs typeface="Times New Roman" pitchFamily="18" charset="0"/>
              </a:rPr>
              <a:t>The Big Picture</a:t>
            </a:r>
            <a:endParaRPr lang="en-GB" altLang="en-US" sz="4800">
              <a:solidFill>
                <a:srgbClr val="FFFF00"/>
              </a:solidFill>
              <a:latin typeface="Times New Roman" pitchFamily="18" charset="0"/>
              <a:cs typeface="Times New Roman" pitchFamily="18" charset="0"/>
            </a:endParaRPr>
          </a:p>
        </p:txBody>
      </p:sp>
      <p:sp>
        <p:nvSpPr>
          <p:cNvPr id="3" name="Rectangle 2"/>
          <p:cNvSpPr>
            <a:spLocks noChangeArrowheads="1"/>
          </p:cNvSpPr>
          <p:nvPr/>
        </p:nvSpPr>
        <p:spPr bwMode="auto">
          <a:xfrm>
            <a:off x="2039938" y="4413250"/>
            <a:ext cx="67500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800" b="1">
                <a:solidFill>
                  <a:schemeClr val="bg1"/>
                </a:solidFill>
                <a:latin typeface="Times New Roman" pitchFamily="18" charset="0"/>
                <a:cs typeface="Times New Roman" pitchFamily="18" charset="0"/>
              </a:rPr>
              <a:t>Colossians 1:15-20 (NIV)</a:t>
            </a:r>
            <a:endParaRPr lang="en-GB" altLang="en-US" sz="4800">
              <a:solidFill>
                <a:schemeClr val="bg1"/>
              </a:solidFill>
              <a:latin typeface="Times New Roman" pitchFamily="18" charset="0"/>
              <a:cs typeface="Times New Roman" pitchFamily="18" charset="0"/>
            </a:endParaRPr>
          </a:p>
        </p:txBody>
      </p:sp>
      <p:sp>
        <p:nvSpPr>
          <p:cNvPr id="4" name="Rectangle 3"/>
          <p:cNvSpPr>
            <a:spLocks noChangeArrowheads="1"/>
          </p:cNvSpPr>
          <p:nvPr/>
        </p:nvSpPr>
        <p:spPr bwMode="auto">
          <a:xfrm>
            <a:off x="2243138" y="5662613"/>
            <a:ext cx="680561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400" b="1">
                <a:solidFill>
                  <a:srgbClr val="FFFF00"/>
                </a:solidFill>
                <a:latin typeface="Times New Roman" pitchFamily="18" charset="0"/>
                <a:cs typeface="Times New Roman" pitchFamily="18" charset="0"/>
              </a:rPr>
              <a:t>Proclaiming Christ as Lord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00488" y="1109663"/>
            <a:ext cx="389572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1289050" y="431800"/>
            <a:ext cx="9825038" cy="35385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baseline="30000">
                <a:latin typeface="Times New Roman" pitchFamily="18" charset="0"/>
                <a:cs typeface="Times New Roman" pitchFamily="18" charset="0"/>
              </a:rPr>
              <a:t>3 </a:t>
            </a:r>
            <a:r>
              <a:rPr lang="en-GB" altLang="en-US" sz="3200">
                <a:latin typeface="Times New Roman" pitchFamily="18" charset="0"/>
                <a:cs typeface="Times New Roman" pitchFamily="18" charset="0"/>
              </a:rPr>
              <a:t>When I look at your heavens, the work of your fingers, the moon and the stars, which you have set in place, </a:t>
            </a:r>
            <a:r>
              <a:rPr lang="en-GB" altLang="en-US" sz="3200" baseline="30000">
                <a:latin typeface="Times New Roman" pitchFamily="18" charset="0"/>
                <a:cs typeface="Times New Roman" pitchFamily="18" charset="0"/>
              </a:rPr>
              <a:t>4 </a:t>
            </a:r>
            <a:r>
              <a:rPr lang="en-GB" altLang="en-US" sz="3200">
                <a:latin typeface="Times New Roman" pitchFamily="18" charset="0"/>
                <a:cs typeface="Times New Roman" pitchFamily="18" charset="0"/>
              </a:rPr>
              <a:t>what is man that you are mindful of him, and the son of man that you care for him?</a:t>
            </a:r>
          </a:p>
          <a:p>
            <a:pPr algn="just" eaLnBrk="1" hangingPunct="1">
              <a:lnSpc>
                <a:spcPct val="100000"/>
              </a:lnSpc>
              <a:spcBef>
                <a:spcPct val="0"/>
              </a:spcBef>
              <a:buFontTx/>
              <a:buNone/>
            </a:pPr>
            <a:r>
              <a:rPr lang="en-GB" altLang="en-US" sz="3200" baseline="30000">
                <a:latin typeface="Times New Roman" pitchFamily="18" charset="0"/>
                <a:cs typeface="Times New Roman" pitchFamily="18" charset="0"/>
              </a:rPr>
              <a:t>5 </a:t>
            </a:r>
            <a:r>
              <a:rPr lang="en-GB" altLang="en-US" sz="3200">
                <a:latin typeface="Times New Roman" pitchFamily="18" charset="0"/>
                <a:cs typeface="Times New Roman" pitchFamily="18" charset="0"/>
              </a:rPr>
              <a:t>Yet you have made him a little lower than the heavenly beings</a:t>
            </a:r>
            <a:r>
              <a:rPr lang="en-GB" altLang="en-US" sz="3200" baseline="30000">
                <a:latin typeface="Times New Roman" pitchFamily="18" charset="0"/>
                <a:cs typeface="Times New Roman" pitchFamily="18" charset="0"/>
              </a:rPr>
              <a:t> </a:t>
            </a:r>
            <a:r>
              <a:rPr lang="en-GB" altLang="en-US" sz="3200">
                <a:latin typeface="Times New Roman" pitchFamily="18" charset="0"/>
                <a:cs typeface="Times New Roman" pitchFamily="18" charset="0"/>
              </a:rPr>
              <a:t>and crowned him with glory and honour.</a:t>
            </a:r>
          </a:p>
          <a:p>
            <a:pPr eaLnBrk="1" hangingPunct="1">
              <a:lnSpc>
                <a:spcPct val="100000"/>
              </a:lnSpc>
              <a:spcBef>
                <a:spcPct val="0"/>
              </a:spcBef>
              <a:buFontTx/>
              <a:buNone/>
            </a:pPr>
            <a:r>
              <a:rPr lang="en-GB" altLang="en-US" sz="3200" b="1" i="1">
                <a:latin typeface="Times New Roman" pitchFamily="18" charset="0"/>
                <a:cs typeface="Times New Roman" pitchFamily="18" charset="0"/>
              </a:rPr>
              <a:t>Psalm 8:3-5 (ESV)</a:t>
            </a:r>
          </a:p>
        </p:txBody>
      </p:sp>
      <p:sp>
        <p:nvSpPr>
          <p:cNvPr id="4" name="Rectangle 3"/>
          <p:cNvSpPr>
            <a:spLocks noChangeArrowheads="1"/>
          </p:cNvSpPr>
          <p:nvPr/>
        </p:nvSpPr>
        <p:spPr bwMode="auto">
          <a:xfrm>
            <a:off x="1289050" y="4641850"/>
            <a:ext cx="900906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a:solidFill>
                  <a:srgbClr val="FFFF00"/>
                </a:solidFill>
                <a:latin typeface="Times New Roman" pitchFamily="18" charset="0"/>
                <a:cs typeface="Times New Roman" pitchFamily="18" charset="0"/>
              </a:rPr>
              <a:t>Such beings must </a:t>
            </a:r>
            <a:r>
              <a:rPr lang="en-GB" altLang="en-US" sz="3200" b="1">
                <a:solidFill>
                  <a:srgbClr val="FFFF00"/>
                </a:solidFill>
                <a:latin typeface="Times New Roman" pitchFamily="18" charset="0"/>
                <a:cs typeface="Times New Roman" pitchFamily="18" charset="0"/>
              </a:rPr>
              <a:t>not</a:t>
            </a:r>
            <a:r>
              <a:rPr lang="en-GB" altLang="en-US" sz="3200">
                <a:solidFill>
                  <a:srgbClr val="FFFF00"/>
                </a:solidFill>
                <a:latin typeface="Times New Roman" pitchFamily="18" charset="0"/>
                <a:cs typeface="Times New Roman" pitchFamily="18" charset="0"/>
              </a:rPr>
              <a:t> be venerated or feared since they, like everything else, stand under the authority of the sovereign Lord of creation.</a:t>
            </a:r>
            <a:endParaRPr lang="en-GB" altLang="en-US" sz="32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1246188" y="306388"/>
            <a:ext cx="89249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b="1">
                <a:solidFill>
                  <a:srgbClr val="FFFF00"/>
                </a:solidFill>
                <a:latin typeface="Times New Roman" pitchFamily="18" charset="0"/>
                <a:cs typeface="Times New Roman" pitchFamily="18" charset="0"/>
              </a:rPr>
              <a:t>Not only is Christ the creator, he is the one who holds it all together. </a:t>
            </a:r>
            <a:endParaRPr lang="en-GB" altLang="en-US" sz="3200" b="1">
              <a:solidFill>
                <a:srgbClr val="FFFF00"/>
              </a:solidFill>
            </a:endParaRPr>
          </a:p>
        </p:txBody>
      </p:sp>
      <p:sp>
        <p:nvSpPr>
          <p:cNvPr id="6" name="Rectangle 5"/>
          <p:cNvSpPr>
            <a:spLocks noChangeArrowheads="1"/>
          </p:cNvSpPr>
          <p:nvPr/>
        </p:nvSpPr>
        <p:spPr bwMode="auto">
          <a:xfrm>
            <a:off x="588963" y="2020888"/>
            <a:ext cx="10944225"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600">
                <a:latin typeface="Times New Roman" pitchFamily="18" charset="0"/>
                <a:cs typeface="Times New Roman" pitchFamily="18" charset="0"/>
              </a:rPr>
              <a:t>He is before all things, and in him all things hold together.</a:t>
            </a:r>
          </a:p>
          <a:p>
            <a:pPr eaLnBrk="1" hangingPunct="1">
              <a:lnSpc>
                <a:spcPct val="100000"/>
              </a:lnSpc>
              <a:spcBef>
                <a:spcPct val="0"/>
              </a:spcBef>
              <a:buFontTx/>
              <a:buNone/>
            </a:pPr>
            <a:r>
              <a:rPr lang="en-GB" altLang="en-US" sz="3600" b="1" i="1">
                <a:latin typeface="Times New Roman" pitchFamily="18" charset="0"/>
                <a:cs typeface="Times New Roman" pitchFamily="18" charset="0"/>
              </a:rPr>
              <a:t>Colossians 1:17 (NIV)</a:t>
            </a:r>
          </a:p>
        </p:txBody>
      </p:sp>
      <p:sp>
        <p:nvSpPr>
          <p:cNvPr id="7" name="Rectangle 6"/>
          <p:cNvSpPr>
            <a:spLocks noChangeArrowheads="1"/>
          </p:cNvSpPr>
          <p:nvPr/>
        </p:nvSpPr>
        <p:spPr bwMode="auto">
          <a:xfrm>
            <a:off x="779463" y="3943350"/>
            <a:ext cx="10563225" cy="2554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a:latin typeface="Times New Roman" pitchFamily="18" charset="0"/>
                <a:cs typeface="Times New Roman" pitchFamily="18" charset="0"/>
              </a:rPr>
              <a:t>The Son is the radiance of God’s glory and the exact representation of his being, </a:t>
            </a:r>
            <a:r>
              <a:rPr lang="en-GB" altLang="en-US" sz="3200" b="1">
                <a:solidFill>
                  <a:srgbClr val="FF0000"/>
                </a:solidFill>
                <a:latin typeface="Times New Roman" pitchFamily="18" charset="0"/>
                <a:cs typeface="Times New Roman" pitchFamily="18" charset="0"/>
              </a:rPr>
              <a:t>sustaining all things</a:t>
            </a:r>
            <a:r>
              <a:rPr lang="en-GB" altLang="en-US" sz="3200">
                <a:solidFill>
                  <a:srgbClr val="FF0000"/>
                </a:solidFill>
                <a:latin typeface="Times New Roman" pitchFamily="18" charset="0"/>
                <a:cs typeface="Times New Roman" pitchFamily="18" charset="0"/>
              </a:rPr>
              <a:t> by his powerful word</a:t>
            </a:r>
            <a:r>
              <a:rPr lang="en-GB" altLang="en-US" sz="3200">
                <a:latin typeface="Times New Roman" pitchFamily="18" charset="0"/>
                <a:cs typeface="Times New Roman" pitchFamily="18" charset="0"/>
              </a:rPr>
              <a:t>. After he had provided purification for sins, he sat down at the right hand of the Majesty in heaven.</a:t>
            </a:r>
          </a:p>
          <a:p>
            <a:pPr algn="just" eaLnBrk="1" hangingPunct="1">
              <a:lnSpc>
                <a:spcPct val="100000"/>
              </a:lnSpc>
              <a:spcBef>
                <a:spcPct val="0"/>
              </a:spcBef>
              <a:buFontTx/>
              <a:buNone/>
            </a:pPr>
            <a:r>
              <a:rPr lang="en-GB" altLang="en-US" sz="3200" b="1" i="1">
                <a:latin typeface="Times New Roman" pitchFamily="18" charset="0"/>
                <a:cs typeface="Times New Roman" pitchFamily="18" charset="0"/>
              </a:rPr>
              <a:t>Hebrews 1:3 (NIV)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7089775" y="412750"/>
            <a:ext cx="452437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a:solidFill>
                  <a:schemeClr val="bg1"/>
                </a:solidFill>
                <a:latin typeface="Times New Roman" pitchFamily="18" charset="0"/>
                <a:cs typeface="Times New Roman" pitchFamily="18" charset="0"/>
              </a:rPr>
              <a:t>In the standard model of physics, </a:t>
            </a:r>
            <a:r>
              <a:rPr lang="en-GB" altLang="en-US" sz="3200" b="1">
                <a:solidFill>
                  <a:schemeClr val="bg1"/>
                </a:solidFill>
                <a:latin typeface="Times New Roman" pitchFamily="18" charset="0"/>
                <a:cs typeface="Times New Roman" pitchFamily="18" charset="0"/>
              </a:rPr>
              <a:t>there are four fundamental forces</a:t>
            </a:r>
            <a:r>
              <a:rPr lang="en-GB" altLang="en-US" sz="3200">
                <a:solidFill>
                  <a:schemeClr val="bg1"/>
                </a:solidFill>
                <a:latin typeface="Times New Roman" pitchFamily="18" charset="0"/>
                <a:cs typeface="Times New Roman" pitchFamily="18" charset="0"/>
              </a:rPr>
              <a:t> that account for all the known phenomena in the cosmos.</a:t>
            </a:r>
          </a:p>
        </p:txBody>
      </p:sp>
      <p:pic>
        <p:nvPicPr>
          <p:cNvPr id="13315" name="Picture 2" descr="Image result for model of physics strong fo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88" y="163513"/>
            <a:ext cx="6650037" cy="646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Image result for  electromagnetic  for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2175" y="3646488"/>
            <a:ext cx="462915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Image result for strong fo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413" y="995363"/>
            <a:ext cx="3611562"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Image result for  electromagnetic  for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5788" y="547688"/>
            <a:ext cx="38481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Image result for weak  for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213" y="3527425"/>
            <a:ext cx="3716337"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descr="Image result for gravity for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5788" y="3695700"/>
            <a:ext cx="3848100"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circle(in)">
                                      <p:cBhvr>
                                        <p:cTn id="12" dur="2000"/>
                                        <p:tgtEl>
                                          <p:spTgt spid="30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wipe(down)">
                                      <p:cBhvr>
                                        <p:cTn id="17" dur="500"/>
                                        <p:tgtEl>
                                          <p:spTgt spid="307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3080"/>
                                        </p:tgtEl>
                                        <p:attrNameLst>
                                          <p:attrName>style.visibility</p:attrName>
                                        </p:attrNameLst>
                                      </p:cBhvr>
                                      <p:to>
                                        <p:strVal val="visible"/>
                                      </p:to>
                                    </p:set>
                                    <p:animEffect transition="in" filter="circle(in)">
                                      <p:cBhvr>
                                        <p:cTn id="22" dur="20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671513" y="2241550"/>
            <a:ext cx="108124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b="1">
                <a:solidFill>
                  <a:srgbClr val="FFFF00"/>
                </a:solidFill>
                <a:latin typeface="Times New Roman" pitchFamily="18" charset="0"/>
                <a:cs typeface="Times New Roman" pitchFamily="18" charset="0"/>
              </a:rPr>
              <a:t>Jesus Christ, the cosmic Lord, determines </a:t>
            </a:r>
            <a:r>
              <a:rPr lang="en-GB" altLang="en-US" sz="3200" b="1">
                <a:solidFill>
                  <a:schemeClr val="bg1"/>
                </a:solidFill>
                <a:latin typeface="Times New Roman" pitchFamily="18" charset="0"/>
                <a:cs typeface="Times New Roman" pitchFamily="18" charset="0"/>
              </a:rPr>
              <a:t>the functions and durations of all the cosmic forces and particles. </a:t>
            </a:r>
          </a:p>
        </p:txBody>
      </p:sp>
      <p:sp>
        <p:nvSpPr>
          <p:cNvPr id="7" name="Rectangle 6"/>
          <p:cNvSpPr>
            <a:spLocks noChangeArrowheads="1"/>
          </p:cNvSpPr>
          <p:nvPr/>
        </p:nvSpPr>
        <p:spPr bwMode="auto">
          <a:xfrm>
            <a:off x="969963" y="4121150"/>
            <a:ext cx="9480550" cy="2062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a:latin typeface="Times New Roman" pitchFamily="18" charset="0"/>
                <a:cs typeface="Times New Roman" pitchFamily="18" charset="0"/>
              </a:rPr>
              <a:t>“all things are yours (the world, life, death, the present, the future) … all belong to you, and you belong to Christ, and Christ belongs to God” </a:t>
            </a:r>
          </a:p>
          <a:p>
            <a:pPr eaLnBrk="1" hangingPunct="1">
              <a:lnSpc>
                <a:spcPct val="100000"/>
              </a:lnSpc>
              <a:spcBef>
                <a:spcPct val="0"/>
              </a:spcBef>
              <a:buFontTx/>
              <a:buNone/>
            </a:pPr>
            <a:r>
              <a:rPr lang="en-GB" altLang="en-US" sz="3200" b="1" i="1">
                <a:latin typeface="Times New Roman" pitchFamily="18" charset="0"/>
                <a:cs typeface="Times New Roman" pitchFamily="18" charset="0"/>
              </a:rPr>
              <a:t>1 Corinthians 3:22. </a:t>
            </a:r>
            <a:endParaRPr lang="en-GB" altLang="en-US" sz="3200" b="1" i="1"/>
          </a:p>
        </p:txBody>
      </p:sp>
      <p:sp>
        <p:nvSpPr>
          <p:cNvPr id="4" name="Rectangle 3"/>
          <p:cNvSpPr>
            <a:spLocks noChangeArrowheads="1"/>
          </p:cNvSpPr>
          <p:nvPr/>
        </p:nvSpPr>
        <p:spPr bwMode="auto">
          <a:xfrm>
            <a:off x="766763" y="274638"/>
            <a:ext cx="10944225"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600">
                <a:latin typeface="Times New Roman" pitchFamily="18" charset="0"/>
                <a:cs typeface="Times New Roman" pitchFamily="18" charset="0"/>
              </a:rPr>
              <a:t>He is before all things, and in him all things hold together.</a:t>
            </a:r>
          </a:p>
          <a:p>
            <a:pPr eaLnBrk="1" hangingPunct="1">
              <a:lnSpc>
                <a:spcPct val="100000"/>
              </a:lnSpc>
              <a:spcBef>
                <a:spcPct val="0"/>
              </a:spcBef>
              <a:buFontTx/>
              <a:buNone/>
            </a:pPr>
            <a:r>
              <a:rPr lang="en-GB" altLang="en-US" sz="3600" b="1" i="1">
                <a:latin typeface="Times New Roman" pitchFamily="18" charset="0"/>
                <a:cs typeface="Times New Roman" pitchFamily="18" charset="0"/>
              </a:rPr>
              <a:t>Colossians 1:17 (NIV)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463" y="1187450"/>
            <a:ext cx="3679825"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3503613" y="134938"/>
            <a:ext cx="43116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800" b="1">
                <a:latin typeface="Times New Roman" pitchFamily="18" charset="0"/>
                <a:cs typeface="Times New Roman" pitchFamily="18" charset="0"/>
              </a:rPr>
              <a:t>The Big Picture</a:t>
            </a:r>
            <a:endParaRPr lang="en-GB" altLang="en-US" sz="4800">
              <a:latin typeface="Times New Roman" pitchFamily="18" charset="0"/>
              <a:cs typeface="Times New Roman"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463" y="4184650"/>
            <a:ext cx="359092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80288" y="842963"/>
            <a:ext cx="45339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p:nvSpPr>
        <p:spPr bwMode="auto">
          <a:xfrm>
            <a:off x="3074988" y="2516188"/>
            <a:ext cx="6245225" cy="12001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7200" b="1">
                <a:latin typeface="Times New Roman" pitchFamily="18" charset="0"/>
                <a:cs typeface="Times New Roman" pitchFamily="18" charset="0"/>
              </a:rPr>
              <a:t>The CHURCH</a:t>
            </a:r>
            <a:endParaRPr lang="en-GB" altLang="en-US" sz="7200">
              <a:latin typeface="Times New Roman" pitchFamily="18" charset="0"/>
              <a:cs typeface="Times New Roman" pitchFamily="18" charset="0"/>
            </a:endParaRPr>
          </a:p>
        </p:txBody>
      </p:sp>
      <p:pic>
        <p:nvPicPr>
          <p:cNvPr id="13" name="Picture 2" descr="http://img-s-msn-com.akamaized.net/tenant/amp/entityid/BBAeBOd.img?h=546&amp;w=728&amp;m=6&amp;q=60&amp;o=f&amp;l=f&amp;x=1003&amp;y=5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6750" y="3844925"/>
            <a:ext cx="3627438"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Image result for North Korea lead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7450" y="4133850"/>
            <a:ext cx="465455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503613" y="134938"/>
            <a:ext cx="43116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800" b="1">
                <a:latin typeface="Times New Roman" pitchFamily="18" charset="0"/>
                <a:cs typeface="Times New Roman" pitchFamily="18" charset="0"/>
              </a:rPr>
              <a:t>The Big Picture</a:t>
            </a:r>
            <a:endParaRPr lang="en-GB" altLang="en-US" sz="4800">
              <a:latin typeface="Times New Roman" pitchFamily="18" charset="0"/>
              <a:cs typeface="Times New Roman" pitchFamily="18" charset="0"/>
            </a:endParaRPr>
          </a:p>
        </p:txBody>
      </p:sp>
      <p:sp>
        <p:nvSpPr>
          <p:cNvPr id="3" name="Rectangle 2"/>
          <p:cNvSpPr>
            <a:spLocks noChangeArrowheads="1"/>
          </p:cNvSpPr>
          <p:nvPr/>
        </p:nvSpPr>
        <p:spPr bwMode="auto">
          <a:xfrm>
            <a:off x="2630488" y="2490788"/>
            <a:ext cx="6057900" cy="12001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7200" b="1">
                <a:latin typeface="Times New Roman" pitchFamily="18" charset="0"/>
                <a:cs typeface="Times New Roman" pitchFamily="18" charset="0"/>
              </a:rPr>
              <a:t>The CHURCH</a:t>
            </a:r>
            <a:endParaRPr lang="en-GB" altLang="en-US" sz="72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046163" y="261938"/>
            <a:ext cx="78073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400" b="1">
                <a:solidFill>
                  <a:srgbClr val="FFFF00"/>
                </a:solidFill>
                <a:latin typeface="Times New Roman" pitchFamily="18" charset="0"/>
                <a:cs typeface="Times New Roman" pitchFamily="18" charset="0"/>
              </a:rPr>
              <a:t>II. Christ is the Lord of Church</a:t>
            </a:r>
            <a:endParaRPr lang="en-GB" altLang="en-US" sz="4400">
              <a:solidFill>
                <a:srgbClr val="FFFF00"/>
              </a:solidFill>
              <a:latin typeface="Times New Roman" pitchFamily="18" charset="0"/>
              <a:cs typeface="Times New Roman" pitchFamily="18" charset="0"/>
            </a:endParaRPr>
          </a:p>
        </p:txBody>
      </p:sp>
      <p:sp>
        <p:nvSpPr>
          <p:cNvPr id="2" name="Rectangle 1"/>
          <p:cNvSpPr>
            <a:spLocks noChangeArrowheads="1"/>
          </p:cNvSpPr>
          <p:nvPr/>
        </p:nvSpPr>
        <p:spPr bwMode="auto">
          <a:xfrm>
            <a:off x="674688" y="2090738"/>
            <a:ext cx="11029950"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600">
                <a:latin typeface="Times New Roman" pitchFamily="18" charset="0"/>
                <a:cs typeface="Times New Roman" pitchFamily="18" charset="0"/>
              </a:rPr>
              <a:t>“And </a:t>
            </a:r>
            <a:r>
              <a:rPr lang="en-GB" altLang="en-US" sz="3600" b="1">
                <a:solidFill>
                  <a:srgbClr val="FF0000"/>
                </a:solidFill>
                <a:latin typeface="Times New Roman" pitchFamily="18" charset="0"/>
                <a:cs typeface="Times New Roman" pitchFamily="18" charset="0"/>
              </a:rPr>
              <a:t>he is the head </a:t>
            </a:r>
            <a:r>
              <a:rPr lang="en-GB" altLang="en-US" sz="3600">
                <a:latin typeface="Times New Roman" pitchFamily="18" charset="0"/>
                <a:cs typeface="Times New Roman" pitchFamily="18" charset="0"/>
              </a:rPr>
              <a:t>of the body, the church; he is the beginning and the firstborn from among the dead, so that in everything he might have the </a:t>
            </a:r>
            <a:r>
              <a:rPr lang="en-GB" altLang="en-US" sz="3600">
                <a:solidFill>
                  <a:srgbClr val="FF0000"/>
                </a:solidFill>
                <a:latin typeface="Times New Roman" pitchFamily="18" charset="0"/>
                <a:cs typeface="Times New Roman" pitchFamily="18" charset="0"/>
              </a:rPr>
              <a:t>supremacy.</a:t>
            </a:r>
            <a:r>
              <a:rPr lang="en-GB" altLang="en-US" sz="3600">
                <a:latin typeface="Times New Roman" pitchFamily="18" charset="0"/>
                <a:cs typeface="Times New Roman" pitchFamily="18" charset="0"/>
              </a:rPr>
              <a:t> ”</a:t>
            </a:r>
          </a:p>
          <a:p>
            <a:pPr algn="just" eaLnBrk="1" hangingPunct="1">
              <a:lnSpc>
                <a:spcPct val="100000"/>
              </a:lnSpc>
              <a:spcBef>
                <a:spcPct val="0"/>
              </a:spcBef>
              <a:buFontTx/>
              <a:buNone/>
            </a:pPr>
            <a:r>
              <a:rPr lang="en-GB" altLang="en-US" sz="3600" b="1" i="1">
                <a:solidFill>
                  <a:srgbClr val="0070C0"/>
                </a:solidFill>
                <a:latin typeface="Times New Roman" pitchFamily="18" charset="0"/>
                <a:cs typeface="Times New Roman" pitchFamily="18" charset="0"/>
              </a:rPr>
              <a:t>Colossians 1:18 (NIV)</a:t>
            </a:r>
          </a:p>
        </p:txBody>
      </p:sp>
      <p:sp>
        <p:nvSpPr>
          <p:cNvPr id="6" name="Rectangle 5"/>
          <p:cNvSpPr>
            <a:spLocks noChangeArrowheads="1"/>
          </p:cNvSpPr>
          <p:nvPr/>
        </p:nvSpPr>
        <p:spPr bwMode="auto">
          <a:xfrm>
            <a:off x="1046163" y="1141413"/>
            <a:ext cx="71135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600" b="1">
                <a:solidFill>
                  <a:schemeClr val="bg1"/>
                </a:solidFill>
                <a:latin typeface="Times New Roman" pitchFamily="18" charset="0"/>
                <a:cs typeface="Times New Roman" pitchFamily="18" charset="0"/>
              </a:rPr>
              <a:t>a) Christ is the Head of the Church</a:t>
            </a:r>
            <a:endParaRPr lang="en-GB" altLang="en-US" sz="3600">
              <a:solidFill>
                <a:schemeClr val="bg1"/>
              </a:solidFill>
            </a:endParaRPr>
          </a:p>
        </p:txBody>
      </p:sp>
      <p:sp>
        <p:nvSpPr>
          <p:cNvPr id="3" name="Rectangle 2"/>
          <p:cNvSpPr>
            <a:spLocks noChangeArrowheads="1"/>
          </p:cNvSpPr>
          <p:nvPr/>
        </p:nvSpPr>
        <p:spPr bwMode="auto">
          <a:xfrm>
            <a:off x="1641475" y="5102225"/>
            <a:ext cx="8613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000" b="1">
                <a:solidFill>
                  <a:srgbClr val="FFFF00"/>
                </a:solidFill>
                <a:latin typeface="Times New Roman" pitchFamily="18" charset="0"/>
                <a:cs typeface="Times New Roman" pitchFamily="18" charset="0"/>
              </a:rPr>
              <a:t>Christ has the first Place in everything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6"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1514475" y="0"/>
            <a:ext cx="8613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000" b="1">
                <a:solidFill>
                  <a:srgbClr val="FFFF00"/>
                </a:solidFill>
                <a:latin typeface="Times New Roman" pitchFamily="18" charset="0"/>
                <a:cs typeface="Times New Roman" pitchFamily="18" charset="0"/>
              </a:rPr>
              <a:t>Christ has the first Place in everything</a:t>
            </a:r>
          </a:p>
        </p:txBody>
      </p:sp>
      <p:sp>
        <p:nvSpPr>
          <p:cNvPr id="5" name="Rectangle 4"/>
          <p:cNvSpPr>
            <a:spLocks noChangeArrowheads="1"/>
          </p:cNvSpPr>
          <p:nvPr/>
        </p:nvSpPr>
        <p:spPr bwMode="auto">
          <a:xfrm>
            <a:off x="338138" y="942975"/>
            <a:ext cx="11282362" cy="2863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600" baseline="30000">
                <a:latin typeface="Times New Roman" pitchFamily="18" charset="0"/>
                <a:cs typeface="Times New Roman" pitchFamily="18" charset="0"/>
              </a:rPr>
              <a:t>19 </a:t>
            </a:r>
            <a:r>
              <a:rPr lang="en-GB" altLang="en-US" sz="3600">
                <a:latin typeface="Times New Roman" pitchFamily="18" charset="0"/>
                <a:cs typeface="Times New Roman" pitchFamily="18" charset="0"/>
              </a:rPr>
              <a:t>For God was pleased to have all his fullness dwell in him, </a:t>
            </a:r>
            <a:r>
              <a:rPr lang="en-GB" altLang="en-US" sz="3600" baseline="30000">
                <a:latin typeface="Times New Roman" pitchFamily="18" charset="0"/>
                <a:cs typeface="Times New Roman" pitchFamily="18" charset="0"/>
              </a:rPr>
              <a:t>20 </a:t>
            </a:r>
            <a:r>
              <a:rPr lang="en-GB" altLang="en-US" sz="3600">
                <a:latin typeface="Times New Roman" pitchFamily="18" charset="0"/>
                <a:cs typeface="Times New Roman" pitchFamily="18" charset="0"/>
              </a:rPr>
              <a:t>and through him to reconcile to himself all things, whether things on earth or things in heaven, by making peace through his blood, shed on the cross.</a:t>
            </a:r>
          </a:p>
          <a:p>
            <a:pPr algn="just" eaLnBrk="1" hangingPunct="1">
              <a:lnSpc>
                <a:spcPct val="100000"/>
              </a:lnSpc>
              <a:spcBef>
                <a:spcPct val="0"/>
              </a:spcBef>
              <a:buFontTx/>
              <a:buNone/>
            </a:pPr>
            <a:r>
              <a:rPr lang="en-GB" altLang="en-US" sz="3600" b="1" i="1">
                <a:solidFill>
                  <a:srgbClr val="002060"/>
                </a:solidFill>
                <a:latin typeface="Times New Roman" pitchFamily="18" charset="0"/>
                <a:cs typeface="Times New Roman" pitchFamily="18" charset="0"/>
              </a:rPr>
              <a:t>Colossians 1:19-20 (NIV)</a:t>
            </a:r>
          </a:p>
        </p:txBody>
      </p:sp>
      <p:sp>
        <p:nvSpPr>
          <p:cNvPr id="7" name="Rectangle 6"/>
          <p:cNvSpPr>
            <a:spLocks noChangeArrowheads="1"/>
          </p:cNvSpPr>
          <p:nvPr/>
        </p:nvSpPr>
        <p:spPr bwMode="auto">
          <a:xfrm>
            <a:off x="1046163" y="4154488"/>
            <a:ext cx="101663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b="1">
                <a:solidFill>
                  <a:srgbClr val="FFFF00"/>
                </a:solidFill>
                <a:latin typeface="Times New Roman" pitchFamily="18" charset="0"/>
                <a:cs typeface="Times New Roman" pitchFamily="18" charset="0"/>
              </a:rPr>
              <a:t>How, then, as Christians, do we respond to this magnificent portrait of the Cosmic Christ? </a:t>
            </a:r>
          </a:p>
        </p:txBody>
      </p:sp>
      <p:sp>
        <p:nvSpPr>
          <p:cNvPr id="8" name="Rectangle 7"/>
          <p:cNvSpPr>
            <a:spLocks noChangeArrowheads="1"/>
          </p:cNvSpPr>
          <p:nvPr/>
        </p:nvSpPr>
        <p:spPr bwMode="auto">
          <a:xfrm>
            <a:off x="2432050" y="5580063"/>
            <a:ext cx="73945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400" b="1">
                <a:solidFill>
                  <a:schemeClr val="bg1"/>
                </a:solidFill>
                <a:latin typeface="Times New Roman" pitchFamily="18" charset="0"/>
                <a:cs typeface="Times New Roman" pitchFamily="18" charset="0"/>
              </a:rPr>
              <a:t>We must confess him as Lord.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87363" y="423863"/>
            <a:ext cx="11282362"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600">
                <a:latin typeface="Times New Roman" pitchFamily="18" charset="0"/>
                <a:cs typeface="Times New Roman" pitchFamily="18" charset="0"/>
              </a:rPr>
              <a:t>“in whom are hidden all the treasures of wisdom and knowledge.”</a:t>
            </a:r>
          </a:p>
          <a:p>
            <a:pPr algn="just" eaLnBrk="1" hangingPunct="1">
              <a:lnSpc>
                <a:spcPct val="100000"/>
              </a:lnSpc>
              <a:spcBef>
                <a:spcPct val="0"/>
              </a:spcBef>
              <a:buFontTx/>
              <a:buNone/>
            </a:pPr>
            <a:r>
              <a:rPr lang="en-GB" altLang="en-US" sz="3600" b="1" i="1">
                <a:solidFill>
                  <a:srgbClr val="002060"/>
                </a:solidFill>
                <a:latin typeface="Times New Roman" pitchFamily="18" charset="0"/>
                <a:cs typeface="Times New Roman" pitchFamily="18" charset="0"/>
              </a:rPr>
              <a:t>Colossians 2:3 (NIV)</a:t>
            </a:r>
          </a:p>
        </p:txBody>
      </p:sp>
      <p:sp>
        <p:nvSpPr>
          <p:cNvPr id="7" name="Rectangle 6"/>
          <p:cNvSpPr>
            <a:spLocks noChangeArrowheads="1"/>
          </p:cNvSpPr>
          <p:nvPr/>
        </p:nvSpPr>
        <p:spPr bwMode="auto">
          <a:xfrm>
            <a:off x="487363" y="2565400"/>
            <a:ext cx="101663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b="1">
                <a:solidFill>
                  <a:srgbClr val="FFFF00"/>
                </a:solidFill>
                <a:latin typeface="Times New Roman" pitchFamily="18" charset="0"/>
                <a:cs typeface="Times New Roman" pitchFamily="18" charset="0"/>
              </a:rPr>
              <a:t>1.) Our hearts swell with joyful thanksgiving to our heavenly Father</a:t>
            </a:r>
            <a:r>
              <a:rPr lang="en-GB" altLang="en-US" sz="3200">
                <a:solidFill>
                  <a:srgbClr val="FFFF00"/>
                </a:solidFill>
                <a:latin typeface="Times New Roman" pitchFamily="18" charset="0"/>
                <a:cs typeface="Times New Roman" pitchFamily="18" charset="0"/>
              </a:rPr>
              <a:t>.</a:t>
            </a:r>
            <a:endParaRPr lang="en-GB" altLang="en-US" sz="3200" b="1">
              <a:solidFill>
                <a:srgbClr val="FFFF00"/>
              </a:solidFill>
              <a:latin typeface="Times New Roman" pitchFamily="18" charset="0"/>
              <a:cs typeface="Times New Roman" pitchFamily="18" charset="0"/>
            </a:endParaRPr>
          </a:p>
        </p:txBody>
      </p:sp>
      <p:sp>
        <p:nvSpPr>
          <p:cNvPr id="2" name="Rectangle 1"/>
          <p:cNvSpPr>
            <a:spLocks noChangeArrowheads="1"/>
          </p:cNvSpPr>
          <p:nvPr/>
        </p:nvSpPr>
        <p:spPr bwMode="auto">
          <a:xfrm>
            <a:off x="1233488" y="4329113"/>
            <a:ext cx="9232900" cy="1570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a:latin typeface="Times New Roman" pitchFamily="18" charset="0"/>
                <a:cs typeface="Times New Roman" pitchFamily="18" charset="0"/>
              </a:rPr>
              <a:t>“God has rescued us from the power of darkness and transferred us into the kingdom of his beloved Son” </a:t>
            </a:r>
          </a:p>
          <a:p>
            <a:pPr eaLnBrk="1" hangingPunct="1">
              <a:lnSpc>
                <a:spcPct val="100000"/>
              </a:lnSpc>
              <a:spcBef>
                <a:spcPct val="0"/>
              </a:spcBef>
              <a:buFontTx/>
              <a:buNone/>
            </a:pPr>
            <a:r>
              <a:rPr lang="en-GB" altLang="en-US" sz="3200" b="1" i="1">
                <a:solidFill>
                  <a:srgbClr val="002060"/>
                </a:solidFill>
                <a:latin typeface="Times New Roman" pitchFamily="18" charset="0"/>
                <a:cs typeface="Times New Roman" pitchFamily="18" charset="0"/>
              </a:rPr>
              <a:t>(Colossians 1:12–13). </a:t>
            </a:r>
            <a:endParaRPr lang="en-GB" altLang="en-US" sz="3200" b="1" i="1">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074" name="Rectangle 4"/>
          <p:cNvSpPr>
            <a:spLocks noChangeArrowheads="1"/>
          </p:cNvSpPr>
          <p:nvPr/>
        </p:nvSpPr>
        <p:spPr bwMode="auto">
          <a:xfrm>
            <a:off x="549275" y="619125"/>
            <a:ext cx="11491913" cy="2062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 typeface="Arial" charset="0"/>
              <a:buNone/>
            </a:pPr>
            <a:r>
              <a:rPr lang="en-GB" altLang="en-US" sz="3200" b="1">
                <a:latin typeface="Times New Roman" pitchFamily="18" charset="0"/>
                <a:cs typeface="Times New Roman" pitchFamily="18" charset="0"/>
              </a:rPr>
              <a:t>1 Colossians 1:1-14 (NIV)</a:t>
            </a:r>
            <a:endParaRPr lang="en-GB" altLang="en-US" sz="3200">
              <a:latin typeface="Times New Roman" pitchFamily="18" charset="0"/>
              <a:cs typeface="Times New Roman" pitchFamily="18" charset="0"/>
            </a:endParaRPr>
          </a:p>
          <a:p>
            <a:pPr algn="just" eaLnBrk="1" hangingPunct="1">
              <a:lnSpc>
                <a:spcPct val="100000"/>
              </a:lnSpc>
              <a:spcBef>
                <a:spcPct val="0"/>
              </a:spcBef>
              <a:buFontTx/>
              <a:buNone/>
            </a:pPr>
            <a:r>
              <a:rPr lang="en-GB" altLang="en-US" sz="3200">
                <a:latin typeface="Times New Roman" pitchFamily="18" charset="0"/>
                <a:cs typeface="Times New Roman" pitchFamily="18" charset="0"/>
              </a:rPr>
              <a:t>Paul, an apostle of Christ Jesus by the will of God, and Timothy our brother, </a:t>
            </a:r>
            <a:r>
              <a:rPr lang="en-GB" altLang="en-US" sz="3200" baseline="30000">
                <a:latin typeface="Times New Roman" pitchFamily="18" charset="0"/>
                <a:cs typeface="Times New Roman" pitchFamily="18" charset="0"/>
              </a:rPr>
              <a:t>2 </a:t>
            </a:r>
            <a:r>
              <a:rPr lang="en-GB" altLang="en-US" sz="3200">
                <a:latin typeface="Times New Roman" pitchFamily="18" charset="0"/>
                <a:cs typeface="Times New Roman" pitchFamily="18" charset="0"/>
              </a:rPr>
              <a:t>To God’s holy people in Colossae, the faithful brothers and sisters in Christ: Grace and peace to you from God our Father.</a:t>
            </a:r>
          </a:p>
        </p:txBody>
      </p:sp>
      <p:sp>
        <p:nvSpPr>
          <p:cNvPr id="3075" name="Rectangle 5"/>
          <p:cNvSpPr>
            <a:spLocks noChangeArrowheads="1"/>
          </p:cNvSpPr>
          <p:nvPr/>
        </p:nvSpPr>
        <p:spPr bwMode="auto">
          <a:xfrm>
            <a:off x="549275" y="2681288"/>
            <a:ext cx="11491913" cy="3540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b="1">
                <a:latin typeface="Times New Roman" pitchFamily="18" charset="0"/>
                <a:cs typeface="Times New Roman" pitchFamily="18" charset="0"/>
              </a:rPr>
              <a:t>Thanksgiving and Prayer</a:t>
            </a:r>
          </a:p>
          <a:p>
            <a:pPr algn="just" eaLnBrk="1" hangingPunct="1">
              <a:lnSpc>
                <a:spcPct val="100000"/>
              </a:lnSpc>
              <a:spcBef>
                <a:spcPct val="0"/>
              </a:spcBef>
              <a:buFontTx/>
              <a:buNone/>
            </a:pPr>
            <a:r>
              <a:rPr lang="en-GB" altLang="en-US" sz="3200" baseline="30000">
                <a:latin typeface="Times New Roman" pitchFamily="18" charset="0"/>
                <a:cs typeface="Times New Roman" pitchFamily="18" charset="0"/>
              </a:rPr>
              <a:t>3 </a:t>
            </a:r>
            <a:r>
              <a:rPr lang="en-GB" altLang="en-US" sz="3200">
                <a:latin typeface="Times New Roman" pitchFamily="18" charset="0"/>
                <a:cs typeface="Times New Roman" pitchFamily="18" charset="0"/>
              </a:rPr>
              <a:t>We always thank God, the Father of our Lord Jesus Christ, when we pray for you, </a:t>
            </a:r>
            <a:r>
              <a:rPr lang="en-GB" altLang="en-US" sz="3200" baseline="30000">
                <a:latin typeface="Times New Roman" pitchFamily="18" charset="0"/>
                <a:cs typeface="Times New Roman" pitchFamily="18" charset="0"/>
              </a:rPr>
              <a:t>4 </a:t>
            </a:r>
            <a:r>
              <a:rPr lang="en-GB" altLang="en-US" sz="3200">
                <a:latin typeface="Times New Roman" pitchFamily="18" charset="0"/>
                <a:cs typeface="Times New Roman" pitchFamily="18" charset="0"/>
              </a:rPr>
              <a:t>because we have heard of your faith in Christ Jesus and of the love you have for all God’s people— </a:t>
            </a:r>
            <a:r>
              <a:rPr lang="en-GB" altLang="en-US" sz="3200" baseline="30000">
                <a:latin typeface="Times New Roman" pitchFamily="18" charset="0"/>
                <a:cs typeface="Times New Roman" pitchFamily="18" charset="0"/>
              </a:rPr>
              <a:t>5 </a:t>
            </a:r>
            <a:r>
              <a:rPr lang="en-GB" altLang="en-US" sz="3200">
                <a:latin typeface="Times New Roman" pitchFamily="18" charset="0"/>
                <a:cs typeface="Times New Roman" pitchFamily="18" charset="0"/>
              </a:rPr>
              <a:t>the faith and love that spring from the hope stored up for you in heaven and about which you have already heard in the true message of the gospel </a:t>
            </a:r>
            <a:r>
              <a:rPr lang="en-GB" altLang="en-US" sz="3200" baseline="30000">
                <a:latin typeface="Times New Roman" pitchFamily="18" charset="0"/>
                <a:cs typeface="Times New Roman" pitchFamily="18" charset="0"/>
              </a:rPr>
              <a:t>6 </a:t>
            </a:r>
            <a:r>
              <a:rPr lang="en-GB" altLang="en-US" sz="3200">
                <a:latin typeface="Times New Roman" pitchFamily="18" charset="0"/>
                <a:cs typeface="Times New Roman" pitchFamily="18" charset="0"/>
              </a:rPr>
              <a:t>that has come to you.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347663" y="1489075"/>
            <a:ext cx="11282362" cy="175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600">
                <a:latin typeface="Times New Roman" pitchFamily="18" charset="0"/>
                <a:cs typeface="Times New Roman" pitchFamily="18" charset="0"/>
              </a:rPr>
              <a:t>“the faith and love that spring from the hope stored up for you in heaven…”</a:t>
            </a:r>
          </a:p>
          <a:p>
            <a:pPr algn="just" eaLnBrk="1" hangingPunct="1">
              <a:lnSpc>
                <a:spcPct val="100000"/>
              </a:lnSpc>
              <a:spcBef>
                <a:spcPct val="0"/>
              </a:spcBef>
              <a:buFontTx/>
              <a:buNone/>
            </a:pPr>
            <a:r>
              <a:rPr lang="en-GB" altLang="en-US" sz="3600" b="1" i="1">
                <a:solidFill>
                  <a:srgbClr val="002060"/>
                </a:solidFill>
                <a:latin typeface="Times New Roman" pitchFamily="18" charset="0"/>
                <a:cs typeface="Times New Roman" pitchFamily="18" charset="0"/>
              </a:rPr>
              <a:t>Colossians 1:5 (NIV)</a:t>
            </a:r>
          </a:p>
        </p:txBody>
      </p:sp>
      <p:sp>
        <p:nvSpPr>
          <p:cNvPr id="7" name="Rectangle 6"/>
          <p:cNvSpPr>
            <a:spLocks noChangeArrowheads="1"/>
          </p:cNvSpPr>
          <p:nvPr/>
        </p:nvSpPr>
        <p:spPr bwMode="auto">
          <a:xfrm>
            <a:off x="501650" y="539750"/>
            <a:ext cx="10166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b="1">
                <a:solidFill>
                  <a:srgbClr val="FFFF00"/>
                </a:solidFill>
                <a:latin typeface="Times New Roman" pitchFamily="18" charset="0"/>
                <a:cs typeface="Times New Roman" pitchFamily="18" charset="0"/>
              </a:rPr>
              <a:t>2.  Our lives should reflect hope</a:t>
            </a:r>
            <a:r>
              <a:rPr lang="en-GB" altLang="en-US" sz="3200">
                <a:solidFill>
                  <a:srgbClr val="FFFF00"/>
                </a:solidFill>
                <a:latin typeface="Times New Roman" pitchFamily="18" charset="0"/>
                <a:cs typeface="Times New Roman" pitchFamily="18" charset="0"/>
              </a:rPr>
              <a:t>. </a:t>
            </a:r>
            <a:endParaRPr lang="en-GB" altLang="en-US" sz="3200" b="1">
              <a:solidFill>
                <a:srgbClr val="FFFF00"/>
              </a:solidFill>
              <a:latin typeface="Times New Roman" pitchFamily="18" charset="0"/>
              <a:cs typeface="Times New Roman" pitchFamily="18" charset="0"/>
            </a:endParaRPr>
          </a:p>
        </p:txBody>
      </p:sp>
      <p:sp>
        <p:nvSpPr>
          <p:cNvPr id="2" name="Rectangle 1"/>
          <p:cNvSpPr>
            <a:spLocks noChangeArrowheads="1"/>
          </p:cNvSpPr>
          <p:nvPr/>
        </p:nvSpPr>
        <p:spPr bwMode="auto">
          <a:xfrm>
            <a:off x="811213" y="4175125"/>
            <a:ext cx="10048875"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a:latin typeface="Times New Roman" pitchFamily="18" charset="0"/>
                <a:cs typeface="Times New Roman" pitchFamily="18" charset="0"/>
              </a:rPr>
              <a:t>“When Christ, who is your life, appears, then you also will appear with him in glory.” </a:t>
            </a:r>
          </a:p>
          <a:p>
            <a:pPr algn="just" eaLnBrk="1" hangingPunct="1">
              <a:lnSpc>
                <a:spcPct val="100000"/>
              </a:lnSpc>
              <a:spcBef>
                <a:spcPct val="0"/>
              </a:spcBef>
              <a:buFontTx/>
              <a:buNone/>
            </a:pPr>
            <a:r>
              <a:rPr lang="en-GB" altLang="en-US" sz="3200" b="1" i="1">
                <a:solidFill>
                  <a:srgbClr val="002060"/>
                </a:solidFill>
                <a:latin typeface="Times New Roman" pitchFamily="18" charset="0"/>
                <a:cs typeface="Times New Roman" pitchFamily="18" charset="0"/>
              </a:rPr>
              <a:t>Colossians 3:4 (NIV)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347663" y="1489075"/>
            <a:ext cx="11282362" cy="175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600"/>
              <a:t>“if you continue in your faith, established and firm, and do not move from the hope held out in the gospel…”</a:t>
            </a:r>
          </a:p>
          <a:p>
            <a:pPr algn="just" eaLnBrk="1" hangingPunct="1">
              <a:lnSpc>
                <a:spcPct val="100000"/>
              </a:lnSpc>
              <a:spcBef>
                <a:spcPct val="0"/>
              </a:spcBef>
              <a:buFontTx/>
              <a:buNone/>
            </a:pPr>
            <a:r>
              <a:rPr lang="en-GB" altLang="en-US" sz="3600" b="1" i="1">
                <a:solidFill>
                  <a:srgbClr val="002060"/>
                </a:solidFill>
                <a:latin typeface="Times New Roman" pitchFamily="18" charset="0"/>
                <a:cs typeface="Times New Roman" pitchFamily="18" charset="0"/>
              </a:rPr>
              <a:t>Colossians 1:23 (NIV)</a:t>
            </a:r>
          </a:p>
        </p:txBody>
      </p:sp>
      <p:sp>
        <p:nvSpPr>
          <p:cNvPr id="7" name="Rectangle 6"/>
          <p:cNvSpPr>
            <a:spLocks noChangeArrowheads="1"/>
          </p:cNvSpPr>
          <p:nvPr/>
        </p:nvSpPr>
        <p:spPr bwMode="auto">
          <a:xfrm>
            <a:off x="501650" y="539750"/>
            <a:ext cx="10166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b="1">
                <a:solidFill>
                  <a:srgbClr val="FFFF00"/>
                </a:solidFill>
                <a:latin typeface="Times New Roman" pitchFamily="18" charset="0"/>
                <a:cs typeface="Times New Roman" pitchFamily="18" charset="0"/>
              </a:rPr>
              <a:t>3.) Christ is the centre of our lives: </a:t>
            </a:r>
          </a:p>
        </p:txBody>
      </p:sp>
      <p:sp>
        <p:nvSpPr>
          <p:cNvPr id="2" name="Rectangle 1"/>
          <p:cNvSpPr>
            <a:spLocks noChangeArrowheads="1"/>
          </p:cNvSpPr>
          <p:nvPr/>
        </p:nvSpPr>
        <p:spPr bwMode="auto">
          <a:xfrm>
            <a:off x="811213" y="4175125"/>
            <a:ext cx="10048875" cy="2062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a:latin typeface="Times New Roman" pitchFamily="18" charset="0"/>
                <a:cs typeface="Times New Roman" pitchFamily="18" charset="0"/>
              </a:rPr>
              <a:t>He is the one we proclaim, admonishing and teaching everyone with all wisdom, so that we may present everyone fully mature in Christ.</a:t>
            </a:r>
          </a:p>
          <a:p>
            <a:pPr algn="just" eaLnBrk="1" hangingPunct="1">
              <a:lnSpc>
                <a:spcPct val="100000"/>
              </a:lnSpc>
              <a:spcBef>
                <a:spcPct val="0"/>
              </a:spcBef>
              <a:buFontTx/>
              <a:buNone/>
            </a:pPr>
            <a:r>
              <a:rPr lang="en-GB" altLang="en-US" sz="3200" b="1" i="1">
                <a:solidFill>
                  <a:srgbClr val="002060"/>
                </a:solidFill>
                <a:latin typeface="Times New Roman" pitchFamily="18" charset="0"/>
                <a:cs typeface="Times New Roman" pitchFamily="18" charset="0"/>
              </a:rPr>
              <a:t>Colossians 1:28 (NIV)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361950" y="1708150"/>
            <a:ext cx="11282363" cy="3970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600">
                <a:latin typeface="Times New Roman" pitchFamily="18" charset="0"/>
                <a:cs typeface="Times New Roman" pitchFamily="18" charset="0"/>
              </a:rPr>
              <a:t>“</a:t>
            </a:r>
            <a:r>
              <a:rPr lang="en-GB" altLang="en-US" sz="3600" b="1">
                <a:solidFill>
                  <a:srgbClr val="002060"/>
                </a:solidFill>
                <a:latin typeface="Times New Roman" pitchFamily="18" charset="0"/>
                <a:cs typeface="Times New Roman" pitchFamily="18" charset="0"/>
              </a:rPr>
              <a:t>Let the Word of Christ dwell in you </a:t>
            </a:r>
            <a:r>
              <a:rPr lang="en-GB" altLang="en-US" sz="3600">
                <a:latin typeface="Times New Roman" pitchFamily="18" charset="0"/>
                <a:cs typeface="Times New Roman" pitchFamily="18" charset="0"/>
              </a:rPr>
              <a:t>richly as you teach and admonish one another with all wisdom, and as you </a:t>
            </a:r>
            <a:r>
              <a:rPr lang="en-GB" altLang="en-US" sz="3600" i="1">
                <a:solidFill>
                  <a:srgbClr val="FF0000"/>
                </a:solidFill>
                <a:latin typeface="Times New Roman" pitchFamily="18" charset="0"/>
                <a:cs typeface="Times New Roman" pitchFamily="18" charset="0"/>
              </a:rPr>
              <a:t>sing psalms, hymns and spiritual songs with gratitude in your hearts to God.</a:t>
            </a:r>
            <a:r>
              <a:rPr lang="en-GB" altLang="en-US" sz="3600">
                <a:latin typeface="Times New Roman" pitchFamily="18" charset="0"/>
                <a:cs typeface="Times New Roman" pitchFamily="18" charset="0"/>
              </a:rPr>
              <a:t> And whatever you do, whether in word or deed, do it all in the name of the Lord Jesus, giving thanks to God the Father through him.”</a:t>
            </a:r>
          </a:p>
          <a:p>
            <a:pPr algn="just" eaLnBrk="1" hangingPunct="1">
              <a:lnSpc>
                <a:spcPct val="100000"/>
              </a:lnSpc>
              <a:spcBef>
                <a:spcPct val="0"/>
              </a:spcBef>
              <a:buFontTx/>
              <a:buNone/>
            </a:pPr>
            <a:r>
              <a:rPr lang="en-GB" altLang="en-US" sz="3600" b="1" i="1">
                <a:solidFill>
                  <a:srgbClr val="002060"/>
                </a:solidFill>
                <a:latin typeface="Times New Roman" pitchFamily="18" charset="0"/>
                <a:cs typeface="Times New Roman" pitchFamily="18" charset="0"/>
              </a:rPr>
              <a:t>Colossians 3:16-17 (NIV)</a:t>
            </a:r>
          </a:p>
        </p:txBody>
      </p:sp>
      <p:sp>
        <p:nvSpPr>
          <p:cNvPr id="7" name="Rectangle 6"/>
          <p:cNvSpPr>
            <a:spLocks noChangeArrowheads="1"/>
          </p:cNvSpPr>
          <p:nvPr/>
        </p:nvSpPr>
        <p:spPr bwMode="auto">
          <a:xfrm>
            <a:off x="501650" y="539750"/>
            <a:ext cx="10166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b="1">
                <a:solidFill>
                  <a:srgbClr val="FFFF00"/>
                </a:solidFill>
                <a:latin typeface="Times New Roman" pitchFamily="18" charset="0"/>
                <a:cs typeface="Times New Roman" pitchFamily="18" charset="0"/>
              </a:rPr>
              <a:t>4. We willingly worship the Lord of all.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374650" y="3689350"/>
            <a:ext cx="11282363" cy="2862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600" baseline="30000">
                <a:latin typeface="Times New Roman" pitchFamily="18" charset="0"/>
                <a:cs typeface="Times New Roman" pitchFamily="18" charset="0"/>
              </a:rPr>
              <a:t>5 </a:t>
            </a:r>
            <a:r>
              <a:rPr lang="en-GB" altLang="en-US" sz="3600">
                <a:latin typeface="Times New Roman" pitchFamily="18" charset="0"/>
                <a:cs typeface="Times New Roman" pitchFamily="18" charset="0"/>
              </a:rPr>
              <a:t>Be wise in the way you act toward outsiders; make the most of every opportunity. </a:t>
            </a:r>
            <a:r>
              <a:rPr lang="en-GB" altLang="en-US" sz="3600" baseline="30000">
                <a:latin typeface="Times New Roman" pitchFamily="18" charset="0"/>
                <a:cs typeface="Times New Roman" pitchFamily="18" charset="0"/>
              </a:rPr>
              <a:t>6 </a:t>
            </a:r>
            <a:r>
              <a:rPr lang="en-GB" altLang="en-US" sz="3600">
                <a:latin typeface="Times New Roman" pitchFamily="18" charset="0"/>
                <a:cs typeface="Times New Roman" pitchFamily="18" charset="0"/>
              </a:rPr>
              <a:t>Let your conversation be always full of grace, seasoned with salt, so that you may know how to answer everyone.</a:t>
            </a:r>
          </a:p>
          <a:p>
            <a:pPr algn="just" eaLnBrk="1" hangingPunct="1">
              <a:lnSpc>
                <a:spcPct val="100000"/>
              </a:lnSpc>
              <a:spcBef>
                <a:spcPct val="0"/>
              </a:spcBef>
              <a:buFontTx/>
              <a:buNone/>
            </a:pPr>
            <a:r>
              <a:rPr lang="en-GB" altLang="en-US" sz="3600" b="1" i="1">
                <a:solidFill>
                  <a:srgbClr val="002060"/>
                </a:solidFill>
                <a:latin typeface="Times New Roman" pitchFamily="18" charset="0"/>
                <a:cs typeface="Times New Roman" pitchFamily="18" charset="0"/>
              </a:rPr>
              <a:t>Colossians 4:5-6 (NIV)</a:t>
            </a:r>
          </a:p>
        </p:txBody>
      </p:sp>
      <p:sp>
        <p:nvSpPr>
          <p:cNvPr id="3" name="Rectangle 2"/>
          <p:cNvSpPr>
            <a:spLocks noChangeArrowheads="1"/>
          </p:cNvSpPr>
          <p:nvPr/>
        </p:nvSpPr>
        <p:spPr bwMode="auto">
          <a:xfrm>
            <a:off x="3225800" y="2716213"/>
            <a:ext cx="5064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800" b="1">
                <a:solidFill>
                  <a:schemeClr val="bg1"/>
                </a:solidFill>
                <a:latin typeface="Times New Roman" pitchFamily="18" charset="0"/>
                <a:cs typeface="Times New Roman" pitchFamily="18" charset="0"/>
              </a:rPr>
              <a:t>Missional church: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46550" y="106363"/>
            <a:ext cx="3421063"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Rectangle 1"/>
          <p:cNvSpPr/>
          <p:nvPr/>
        </p:nvSpPr>
        <p:spPr>
          <a:xfrm>
            <a:off x="793750" y="819150"/>
            <a:ext cx="10550525" cy="2862263"/>
          </a:xfrm>
          <a:prstGeom prst="rect">
            <a:avLst/>
          </a:prstGeom>
          <a:solidFill>
            <a:schemeClr val="bg1"/>
          </a:solidFill>
        </p:spPr>
        <p:txBody>
          <a:bodyPr>
            <a:spAutoFit/>
          </a:bodyPr>
          <a:lstStyle/>
          <a:p>
            <a:pPr eaLnBrk="1" fontAlgn="auto" hangingPunct="1">
              <a:spcBef>
                <a:spcPts val="0"/>
              </a:spcBef>
              <a:spcAft>
                <a:spcPts val="0"/>
              </a:spcAft>
              <a:defRPr/>
            </a:pPr>
            <a:r>
              <a:rPr lang="en-GB" sz="3600" dirty="0">
                <a:latin typeface="Times New Roman" panose="02020603050405020304" pitchFamily="18" charset="0"/>
                <a:cs typeface="Times New Roman" panose="02020603050405020304" pitchFamily="18" charset="0"/>
              </a:rPr>
              <a:t>This is what the Sovereign </a:t>
            </a:r>
            <a:r>
              <a:rPr lang="en-GB" sz="3600" cap="small" dirty="0">
                <a:latin typeface="Times New Roman" panose="02020603050405020304" pitchFamily="18" charset="0"/>
                <a:cs typeface="Times New Roman" panose="02020603050405020304" pitchFamily="18" charset="0"/>
              </a:rPr>
              <a:t>Lord</a:t>
            </a:r>
            <a:r>
              <a:rPr lang="en-GB" sz="3600" dirty="0">
                <a:latin typeface="Times New Roman" panose="02020603050405020304" pitchFamily="18" charset="0"/>
                <a:cs typeface="Times New Roman" panose="02020603050405020304" pitchFamily="18" charset="0"/>
              </a:rPr>
              <a:t>, the Holy One of Israel, says:</a:t>
            </a:r>
          </a:p>
          <a:p>
            <a:pPr eaLnBrk="1" fontAlgn="auto" hangingPunct="1">
              <a:spcBef>
                <a:spcPts val="0"/>
              </a:spcBef>
              <a:spcAft>
                <a:spcPts val="0"/>
              </a:spcAft>
              <a:defRPr/>
            </a:pPr>
            <a:r>
              <a:rPr lang="en-GB" sz="3600" dirty="0">
                <a:latin typeface="Times New Roman" panose="02020603050405020304" pitchFamily="18" charset="0"/>
                <a:cs typeface="Times New Roman" panose="02020603050405020304" pitchFamily="18" charset="0"/>
              </a:rPr>
              <a:t>“In repentance and rest is your salvation,</a:t>
            </a:r>
            <a:br>
              <a:rPr lang="en-GB" sz="3600" dirty="0">
                <a:latin typeface="Times New Roman" panose="02020603050405020304" pitchFamily="18" charset="0"/>
                <a:cs typeface="Times New Roman" panose="02020603050405020304" pitchFamily="18" charset="0"/>
              </a:rPr>
            </a:br>
            <a:r>
              <a:rPr lang="en-GB" sz="3600" dirty="0">
                <a:latin typeface="Times New Roman" panose="02020603050405020304" pitchFamily="18" charset="0"/>
                <a:cs typeface="Times New Roman" panose="02020603050405020304" pitchFamily="18" charset="0"/>
              </a:rPr>
              <a:t>    in quietness and trust is your strength,…</a:t>
            </a:r>
            <a:br>
              <a:rPr lang="en-GB" sz="3600" dirty="0">
                <a:latin typeface="Times New Roman" panose="02020603050405020304" pitchFamily="18" charset="0"/>
                <a:cs typeface="Times New Roman" panose="02020603050405020304" pitchFamily="18" charset="0"/>
              </a:rPr>
            </a:br>
            <a:r>
              <a:rPr lang="en-GB" sz="3600" b="1" i="1" dirty="0">
                <a:solidFill>
                  <a:srgbClr val="FF0000"/>
                </a:solidFill>
                <a:latin typeface="Times New Roman" panose="02020603050405020304" pitchFamily="18" charset="0"/>
                <a:cs typeface="Times New Roman" panose="02020603050405020304" pitchFamily="18" charset="0"/>
              </a:rPr>
              <a:t>Isaiah 30:15 (NIV) </a:t>
            </a:r>
          </a:p>
        </p:txBody>
      </p:sp>
      <p:sp>
        <p:nvSpPr>
          <p:cNvPr id="3" name="Rectangle 2"/>
          <p:cNvSpPr>
            <a:spLocks noChangeArrowheads="1"/>
          </p:cNvSpPr>
          <p:nvPr/>
        </p:nvSpPr>
        <p:spPr bwMode="auto">
          <a:xfrm>
            <a:off x="2255838" y="5180013"/>
            <a:ext cx="68040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400" b="1">
                <a:solidFill>
                  <a:srgbClr val="FFFF00"/>
                </a:solidFill>
                <a:latin typeface="Times New Roman" pitchFamily="18" charset="0"/>
                <a:cs typeface="Times New Roman" pitchFamily="18" charset="0"/>
              </a:rPr>
              <a:t>Proclaiming Christ as Lord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098" name="Rectangle 1"/>
          <p:cNvSpPr>
            <a:spLocks noChangeArrowheads="1"/>
          </p:cNvSpPr>
          <p:nvPr/>
        </p:nvSpPr>
        <p:spPr bwMode="auto">
          <a:xfrm>
            <a:off x="590550" y="1081088"/>
            <a:ext cx="10958513" cy="5016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a:latin typeface="Times New Roman" pitchFamily="18" charset="0"/>
                <a:cs typeface="Times New Roman" pitchFamily="18" charset="0"/>
              </a:rPr>
              <a:t>In the same way, the gospel is bearing fruit and growing throughout the whole world—just as it has been doing among you since the day you heard it and truly understood God’s grace. </a:t>
            </a:r>
            <a:r>
              <a:rPr lang="en-GB" altLang="en-US" sz="3200" baseline="30000">
                <a:latin typeface="Times New Roman" pitchFamily="18" charset="0"/>
                <a:cs typeface="Times New Roman" pitchFamily="18" charset="0"/>
              </a:rPr>
              <a:t>7 </a:t>
            </a:r>
            <a:r>
              <a:rPr lang="en-GB" altLang="en-US" sz="3200">
                <a:latin typeface="Times New Roman" pitchFamily="18" charset="0"/>
                <a:cs typeface="Times New Roman" pitchFamily="18" charset="0"/>
              </a:rPr>
              <a:t>You learned it from Epaphras, our dear fellow servant, who is a faithful minister of Christ on our</a:t>
            </a:r>
            <a:r>
              <a:rPr lang="en-GB" altLang="en-US" sz="3200" baseline="30000">
                <a:latin typeface="Times New Roman" pitchFamily="18" charset="0"/>
                <a:cs typeface="Times New Roman" pitchFamily="18" charset="0"/>
              </a:rPr>
              <a:t> </a:t>
            </a:r>
            <a:r>
              <a:rPr lang="en-GB" altLang="en-US" sz="3200">
                <a:latin typeface="Times New Roman" pitchFamily="18" charset="0"/>
                <a:cs typeface="Times New Roman" pitchFamily="18" charset="0"/>
              </a:rPr>
              <a:t>behalf, </a:t>
            </a:r>
            <a:r>
              <a:rPr lang="en-GB" altLang="en-US" sz="3200" baseline="30000">
                <a:latin typeface="Times New Roman" pitchFamily="18" charset="0"/>
                <a:cs typeface="Times New Roman" pitchFamily="18" charset="0"/>
              </a:rPr>
              <a:t>8 </a:t>
            </a:r>
            <a:r>
              <a:rPr lang="en-GB" altLang="en-US" sz="3200">
                <a:latin typeface="Times New Roman" pitchFamily="18" charset="0"/>
                <a:cs typeface="Times New Roman" pitchFamily="18" charset="0"/>
              </a:rPr>
              <a:t>and who also told us of your love in the Spirit.</a:t>
            </a:r>
          </a:p>
          <a:p>
            <a:pPr algn="just" eaLnBrk="1" hangingPunct="1">
              <a:lnSpc>
                <a:spcPct val="100000"/>
              </a:lnSpc>
              <a:spcBef>
                <a:spcPct val="0"/>
              </a:spcBef>
              <a:buFontTx/>
              <a:buNone/>
            </a:pPr>
            <a:r>
              <a:rPr lang="en-GB" altLang="en-US" sz="3200" baseline="30000">
                <a:latin typeface="Times New Roman" pitchFamily="18" charset="0"/>
                <a:cs typeface="Times New Roman" pitchFamily="18" charset="0"/>
              </a:rPr>
              <a:t>9 </a:t>
            </a:r>
            <a:r>
              <a:rPr lang="en-GB" altLang="en-US" sz="3200">
                <a:latin typeface="Times New Roman" pitchFamily="18" charset="0"/>
                <a:cs typeface="Times New Roman" pitchFamily="18" charset="0"/>
              </a:rPr>
              <a:t>For this reason, since the day we heard about you, we have not stopped praying for you. We continually ask God to fill you with the knowledge of his will through all the wisdom and understanding that the Spirit gives,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90550" y="1081088"/>
            <a:ext cx="10958513" cy="5016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baseline="30000">
                <a:latin typeface="Times New Roman" pitchFamily="18" charset="0"/>
                <a:cs typeface="Times New Roman" pitchFamily="18" charset="0"/>
              </a:rPr>
              <a:t>10 </a:t>
            </a:r>
            <a:r>
              <a:rPr lang="en-GB" altLang="en-US" sz="3200">
                <a:latin typeface="Times New Roman" pitchFamily="18" charset="0"/>
                <a:cs typeface="Times New Roman" pitchFamily="18" charset="0"/>
              </a:rPr>
              <a:t>so that you may live a life worthy of the Lord and please him in every way: bearing fruit in every good work, growing in the knowledge of God, </a:t>
            </a:r>
            <a:r>
              <a:rPr lang="en-GB" altLang="en-US" sz="3200" baseline="30000">
                <a:latin typeface="Times New Roman" pitchFamily="18" charset="0"/>
                <a:cs typeface="Times New Roman" pitchFamily="18" charset="0"/>
              </a:rPr>
              <a:t>11 </a:t>
            </a:r>
            <a:r>
              <a:rPr lang="en-GB" altLang="en-US" sz="3200">
                <a:latin typeface="Times New Roman" pitchFamily="18" charset="0"/>
                <a:cs typeface="Times New Roman" pitchFamily="18" charset="0"/>
              </a:rPr>
              <a:t>being strengthened with all power according to his glorious might so that you may have great endurance and patience, </a:t>
            </a:r>
            <a:r>
              <a:rPr lang="en-GB" altLang="en-US" sz="3200" baseline="30000">
                <a:latin typeface="Times New Roman" pitchFamily="18" charset="0"/>
                <a:cs typeface="Times New Roman" pitchFamily="18" charset="0"/>
              </a:rPr>
              <a:t>12 </a:t>
            </a:r>
            <a:r>
              <a:rPr lang="en-GB" altLang="en-US" sz="3200">
                <a:latin typeface="Times New Roman" pitchFamily="18" charset="0"/>
                <a:cs typeface="Times New Roman" pitchFamily="18" charset="0"/>
              </a:rPr>
              <a:t>and giving joyful thanks to the Father, who has qualified you to share in the inheritance of his holy people in the kingdom of light. </a:t>
            </a:r>
            <a:r>
              <a:rPr lang="en-GB" altLang="en-US" sz="3200" baseline="30000">
                <a:latin typeface="Times New Roman" pitchFamily="18" charset="0"/>
                <a:cs typeface="Times New Roman" pitchFamily="18" charset="0"/>
              </a:rPr>
              <a:t>13 </a:t>
            </a:r>
            <a:r>
              <a:rPr lang="en-GB" altLang="en-US" sz="3200">
                <a:latin typeface="Times New Roman" pitchFamily="18" charset="0"/>
                <a:cs typeface="Times New Roman" pitchFamily="18" charset="0"/>
              </a:rPr>
              <a:t>For he has rescued us from the dominion of darkness and brought us into the kingdom of the Son he loves, </a:t>
            </a:r>
            <a:r>
              <a:rPr lang="en-GB" altLang="en-US" sz="3200" baseline="30000">
                <a:latin typeface="Times New Roman" pitchFamily="18" charset="0"/>
                <a:cs typeface="Times New Roman" pitchFamily="18" charset="0"/>
              </a:rPr>
              <a:t>14 </a:t>
            </a:r>
            <a:r>
              <a:rPr lang="en-GB" altLang="en-US" sz="3200">
                <a:latin typeface="Times New Roman" pitchFamily="18" charset="0"/>
                <a:cs typeface="Times New Roman" pitchFamily="18" charset="0"/>
              </a:rPr>
              <a:t>in whom we have redemption, the forgiveness of sins.</a:t>
            </a:r>
          </a:p>
          <a:p>
            <a:pPr algn="just" eaLnBrk="1" hangingPunct="1">
              <a:lnSpc>
                <a:spcPct val="100000"/>
              </a:lnSpc>
              <a:spcBef>
                <a:spcPct val="0"/>
              </a:spcBef>
              <a:buFont typeface="Arial" charset="0"/>
              <a:buNone/>
            </a:pPr>
            <a:r>
              <a:rPr lang="en-GB" altLang="en-US" sz="3200" b="1" i="1">
                <a:latin typeface="Times New Roman" pitchFamily="18" charset="0"/>
                <a:cs typeface="Times New Roman" pitchFamily="18" charset="0"/>
              </a:rPr>
              <a:t>1 Colossians 1:1-14 (NIV)</a:t>
            </a:r>
            <a:endParaRPr lang="en-GB" altLang="en-US" sz="32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038475" y="161925"/>
            <a:ext cx="26685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600" b="1">
                <a:solidFill>
                  <a:schemeClr val="bg1"/>
                </a:solidFill>
                <a:latin typeface="Times New Roman" pitchFamily="18" charset="0"/>
                <a:cs typeface="Times New Roman" pitchFamily="18" charset="0"/>
              </a:rPr>
              <a:t>Let’s pray…</a:t>
            </a:r>
            <a:endParaRPr lang="en-GB" altLang="en-US" sz="360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3694113" y="153988"/>
            <a:ext cx="43100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800" b="1">
                <a:solidFill>
                  <a:srgbClr val="FFFF00"/>
                </a:solidFill>
                <a:latin typeface="Times New Roman" pitchFamily="18" charset="0"/>
                <a:cs typeface="Times New Roman" pitchFamily="18" charset="0"/>
              </a:rPr>
              <a:t>The Big Picture</a:t>
            </a:r>
            <a:endParaRPr lang="en-GB" altLang="en-US" sz="4800">
              <a:solidFill>
                <a:srgbClr val="FFFF00"/>
              </a:solidFill>
              <a:latin typeface="Times New Roman" pitchFamily="18" charset="0"/>
              <a:cs typeface="Times New Roman" pitchFamily="18" charset="0"/>
            </a:endParaRPr>
          </a:p>
        </p:txBody>
      </p:sp>
      <p:sp>
        <p:nvSpPr>
          <p:cNvPr id="4" name="Rectangle 3"/>
          <p:cNvSpPr>
            <a:spLocks noChangeArrowheads="1"/>
          </p:cNvSpPr>
          <p:nvPr/>
        </p:nvSpPr>
        <p:spPr bwMode="auto">
          <a:xfrm>
            <a:off x="2446338" y="1106488"/>
            <a:ext cx="68040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400" b="1">
                <a:solidFill>
                  <a:srgbClr val="FFFF00"/>
                </a:solidFill>
                <a:latin typeface="Times New Roman" pitchFamily="18" charset="0"/>
                <a:cs typeface="Times New Roman" pitchFamily="18" charset="0"/>
              </a:rPr>
              <a:t>Proclaiming Christ as Lord</a:t>
            </a:r>
          </a:p>
        </p:txBody>
      </p:sp>
      <p:sp>
        <p:nvSpPr>
          <p:cNvPr id="5" name="Rectangle 4"/>
          <p:cNvSpPr>
            <a:spLocks noChangeArrowheads="1"/>
          </p:cNvSpPr>
          <p:nvPr/>
        </p:nvSpPr>
        <p:spPr bwMode="auto">
          <a:xfrm>
            <a:off x="109538" y="1997075"/>
            <a:ext cx="114792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600" b="1">
                <a:solidFill>
                  <a:schemeClr val="bg1"/>
                </a:solidFill>
                <a:latin typeface="Times New Roman" pitchFamily="18" charset="0"/>
                <a:cs typeface="Times New Roman" pitchFamily="18" charset="0"/>
              </a:rPr>
              <a:t>Christ is the Lord of creation and the Lord of the church.</a:t>
            </a:r>
            <a:endParaRPr lang="en-GB" altLang="en-US" sz="3600">
              <a:solidFill>
                <a:schemeClr val="bg1"/>
              </a:solidFill>
              <a:latin typeface="Times New Roman" pitchFamily="18" charset="0"/>
              <a:cs typeface="Times New Roman" pitchFamily="18" charset="0"/>
            </a:endParaRPr>
          </a:p>
        </p:txBody>
      </p:sp>
      <p:sp>
        <p:nvSpPr>
          <p:cNvPr id="7" name="Rectangle 6"/>
          <p:cNvSpPr>
            <a:spLocks noChangeArrowheads="1"/>
          </p:cNvSpPr>
          <p:nvPr/>
        </p:nvSpPr>
        <p:spPr bwMode="auto">
          <a:xfrm>
            <a:off x="4216400" y="2935288"/>
            <a:ext cx="3265488"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000" b="1">
                <a:solidFill>
                  <a:srgbClr val="FF0000"/>
                </a:solidFill>
                <a:latin typeface="Times New Roman" pitchFamily="18" charset="0"/>
                <a:cs typeface="Times New Roman" pitchFamily="18" charset="0"/>
              </a:rPr>
              <a:t>Who is Jesus?</a:t>
            </a:r>
            <a:endParaRPr lang="en-GB" altLang="en-US" sz="4000">
              <a:latin typeface="Times New Roman" pitchFamily="18" charset="0"/>
              <a:cs typeface="Times New Roman" pitchFamily="18" charset="0"/>
            </a:endParaRPr>
          </a:p>
        </p:txBody>
      </p:sp>
      <p:sp>
        <p:nvSpPr>
          <p:cNvPr id="9" name="Rectangle 8"/>
          <p:cNvSpPr>
            <a:spLocks noChangeArrowheads="1"/>
          </p:cNvSpPr>
          <p:nvPr/>
        </p:nvSpPr>
        <p:spPr bwMode="auto">
          <a:xfrm>
            <a:off x="6122988" y="4378325"/>
            <a:ext cx="4981575"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b="1">
                <a:latin typeface="Times New Roman" pitchFamily="18" charset="0"/>
                <a:cs typeface="Times New Roman" pitchFamily="18" charset="0"/>
              </a:rPr>
              <a:t>Jesus was essentially a terrorist</a:t>
            </a:r>
            <a:endParaRPr lang="en-GB" altLang="en-US" b="1"/>
          </a:p>
        </p:txBody>
      </p:sp>
      <p:sp>
        <p:nvSpPr>
          <p:cNvPr id="11" name="Rectangle 10"/>
          <p:cNvSpPr>
            <a:spLocks noChangeArrowheads="1"/>
          </p:cNvSpPr>
          <p:nvPr/>
        </p:nvSpPr>
        <p:spPr bwMode="auto">
          <a:xfrm>
            <a:off x="1987550" y="5121275"/>
            <a:ext cx="6864350"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b="1">
                <a:latin typeface="Times New Roman" pitchFamily="18" charset="0"/>
                <a:cs typeface="Times New Roman" pitchFamily="18" charset="0"/>
              </a:rPr>
              <a:t>Jesus was an itinerant, popular philosopher</a:t>
            </a:r>
            <a:endParaRPr lang="en-GB" altLang="en-US" b="1"/>
          </a:p>
        </p:txBody>
      </p:sp>
      <p:sp>
        <p:nvSpPr>
          <p:cNvPr id="12" name="Rectangle 11"/>
          <p:cNvSpPr>
            <a:spLocks noChangeArrowheads="1"/>
          </p:cNvSpPr>
          <p:nvPr/>
        </p:nvSpPr>
        <p:spPr bwMode="auto">
          <a:xfrm>
            <a:off x="2746375" y="5773738"/>
            <a:ext cx="6096000" cy="954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GB" altLang="en-US" b="1">
                <a:latin typeface="Times New Roman" pitchFamily="18" charset="0"/>
                <a:cs typeface="Times New Roman" pitchFamily="18" charset="0"/>
              </a:rPr>
              <a:t>Jesus was a simple Galilean teacher who taught in memorable parables</a:t>
            </a:r>
            <a:endParaRPr lang="en-GB" altLang="en-US" b="1"/>
          </a:p>
        </p:txBody>
      </p:sp>
      <p:sp>
        <p:nvSpPr>
          <p:cNvPr id="3" name="Rectangle 2"/>
          <p:cNvSpPr>
            <a:spLocks noChangeArrowheads="1"/>
          </p:cNvSpPr>
          <p:nvPr/>
        </p:nvSpPr>
        <p:spPr bwMode="auto">
          <a:xfrm>
            <a:off x="866775" y="4354513"/>
            <a:ext cx="4552950" cy="522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b="1">
                <a:latin typeface="Times New Roman" pitchFamily="18" charset="0"/>
                <a:cs typeface="Times New Roman" pitchFamily="18" charset="0"/>
              </a:rPr>
              <a:t>Jesus was a Jewish magician</a:t>
            </a:r>
            <a:endParaRPr lang="en-GB" altLang="en-US"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animBg="1"/>
      <p:bldP spid="9" grpId="0" animBg="1"/>
      <p:bldP spid="11" grpId="0" animBg="1"/>
      <p:bldP spid="1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046163" y="261938"/>
            <a:ext cx="78676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400" b="1">
                <a:solidFill>
                  <a:srgbClr val="FFFF00"/>
                </a:solidFill>
                <a:latin typeface="Times New Roman" pitchFamily="18" charset="0"/>
                <a:cs typeface="Times New Roman" pitchFamily="18" charset="0"/>
              </a:rPr>
              <a:t>I. Christ is the Lord of Creation</a:t>
            </a:r>
            <a:endParaRPr lang="en-GB" altLang="en-US" sz="4400">
              <a:solidFill>
                <a:srgbClr val="FFFF00"/>
              </a:solidFill>
              <a:latin typeface="Times New Roman" pitchFamily="18" charset="0"/>
              <a:cs typeface="Times New Roman" pitchFamily="18" charset="0"/>
            </a:endParaRPr>
          </a:p>
        </p:txBody>
      </p:sp>
      <p:sp>
        <p:nvSpPr>
          <p:cNvPr id="7" name="Rectangle 6"/>
          <p:cNvSpPr>
            <a:spLocks noChangeArrowheads="1"/>
          </p:cNvSpPr>
          <p:nvPr/>
        </p:nvSpPr>
        <p:spPr bwMode="auto">
          <a:xfrm>
            <a:off x="2049463" y="1300163"/>
            <a:ext cx="7308850" cy="13223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000">
                <a:latin typeface="Times New Roman" pitchFamily="18" charset="0"/>
                <a:cs typeface="Times New Roman" pitchFamily="18" charset="0"/>
              </a:rPr>
              <a:t>“by Him everything was created,” </a:t>
            </a:r>
          </a:p>
          <a:p>
            <a:pPr eaLnBrk="1" hangingPunct="1">
              <a:lnSpc>
                <a:spcPct val="100000"/>
              </a:lnSpc>
              <a:spcBef>
                <a:spcPct val="0"/>
              </a:spcBef>
              <a:buFontTx/>
              <a:buNone/>
            </a:pPr>
            <a:r>
              <a:rPr lang="en-GB" altLang="en-US" sz="4000" b="1" i="1">
                <a:solidFill>
                  <a:srgbClr val="0070C0"/>
                </a:solidFill>
                <a:latin typeface="Times New Roman" pitchFamily="18" charset="0"/>
                <a:cs typeface="Times New Roman" pitchFamily="18" charset="0"/>
              </a:rPr>
              <a:t>Colossians 1:16</a:t>
            </a:r>
          </a:p>
        </p:txBody>
      </p:sp>
      <p:sp>
        <p:nvSpPr>
          <p:cNvPr id="3" name="Rectangle 2"/>
          <p:cNvSpPr>
            <a:spLocks noChangeArrowheads="1"/>
          </p:cNvSpPr>
          <p:nvPr/>
        </p:nvSpPr>
        <p:spPr bwMode="auto">
          <a:xfrm>
            <a:off x="1290638" y="4243388"/>
            <a:ext cx="73914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600">
                <a:latin typeface="Times New Roman" pitchFamily="18" charset="0"/>
                <a:cs typeface="Times New Roman" pitchFamily="18" charset="0"/>
              </a:rPr>
              <a:t>“He is the </a:t>
            </a:r>
            <a:r>
              <a:rPr lang="en-GB" altLang="en-US" sz="3600" b="1">
                <a:solidFill>
                  <a:srgbClr val="FF0000"/>
                </a:solidFill>
                <a:latin typeface="Times New Roman" pitchFamily="18" charset="0"/>
                <a:cs typeface="Times New Roman" pitchFamily="18" charset="0"/>
              </a:rPr>
              <a:t>image</a:t>
            </a:r>
            <a:r>
              <a:rPr lang="en-GB" altLang="en-US" sz="3600">
                <a:latin typeface="Times New Roman" pitchFamily="18" charset="0"/>
                <a:cs typeface="Times New Roman" pitchFamily="18" charset="0"/>
              </a:rPr>
              <a:t> of the invisible God” </a:t>
            </a:r>
          </a:p>
          <a:p>
            <a:pPr eaLnBrk="1" hangingPunct="1">
              <a:lnSpc>
                <a:spcPct val="100000"/>
              </a:lnSpc>
              <a:spcBef>
                <a:spcPct val="0"/>
              </a:spcBef>
              <a:buFontTx/>
              <a:buNone/>
            </a:pPr>
            <a:r>
              <a:rPr lang="en-GB" altLang="en-US" sz="3600" b="1" i="1">
                <a:solidFill>
                  <a:srgbClr val="0070C0"/>
                </a:solidFill>
                <a:latin typeface="Times New Roman" pitchFamily="18" charset="0"/>
                <a:cs typeface="Times New Roman" pitchFamily="18" charset="0"/>
              </a:rPr>
              <a:t>Colossians 1:15 </a:t>
            </a:r>
            <a:endParaRPr lang="en-GB" altLang="en-US" sz="3600" b="1" i="1">
              <a:solidFill>
                <a:srgbClr val="0070C0"/>
              </a:solidFill>
            </a:endParaRPr>
          </a:p>
        </p:txBody>
      </p:sp>
      <p:sp>
        <p:nvSpPr>
          <p:cNvPr id="6" name="Rectangle 5"/>
          <p:cNvSpPr>
            <a:spLocks noChangeArrowheads="1"/>
          </p:cNvSpPr>
          <p:nvPr/>
        </p:nvSpPr>
        <p:spPr bwMode="auto">
          <a:xfrm>
            <a:off x="1046163" y="3040063"/>
            <a:ext cx="5416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600" b="1">
                <a:solidFill>
                  <a:schemeClr val="bg1"/>
                </a:solidFill>
                <a:latin typeface="Times New Roman" pitchFamily="18" charset="0"/>
                <a:cs typeface="Times New Roman" pitchFamily="18" charset="0"/>
              </a:rPr>
              <a:t>a) His Relationship to God</a:t>
            </a:r>
            <a:endParaRPr lang="en-GB" altLang="en-US" sz="36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3"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046163" y="261938"/>
            <a:ext cx="78676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400" b="1">
                <a:solidFill>
                  <a:srgbClr val="FFFF00"/>
                </a:solidFill>
                <a:latin typeface="Times New Roman" pitchFamily="18" charset="0"/>
                <a:cs typeface="Times New Roman" pitchFamily="18" charset="0"/>
              </a:rPr>
              <a:t>I. Christ is the Lord of Creation</a:t>
            </a:r>
            <a:endParaRPr lang="en-GB" altLang="en-US" sz="4400">
              <a:solidFill>
                <a:srgbClr val="FFFF00"/>
              </a:solidFill>
              <a:latin typeface="Times New Roman" pitchFamily="18" charset="0"/>
              <a:cs typeface="Times New Roman" pitchFamily="18" charset="0"/>
            </a:endParaRPr>
          </a:p>
        </p:txBody>
      </p:sp>
      <p:sp>
        <p:nvSpPr>
          <p:cNvPr id="2" name="Rectangle 1"/>
          <p:cNvSpPr>
            <a:spLocks noChangeArrowheads="1"/>
          </p:cNvSpPr>
          <p:nvPr/>
        </p:nvSpPr>
        <p:spPr bwMode="auto">
          <a:xfrm>
            <a:off x="674688" y="1293813"/>
            <a:ext cx="11029950"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600">
                <a:latin typeface="Times New Roman" pitchFamily="18" charset="0"/>
                <a:cs typeface="Times New Roman" pitchFamily="18" charset="0"/>
              </a:rPr>
              <a:t>“</a:t>
            </a:r>
            <a:r>
              <a:rPr lang="en-GB" altLang="en-US" sz="3600" b="1">
                <a:solidFill>
                  <a:srgbClr val="FF0000"/>
                </a:solidFill>
                <a:latin typeface="Times New Roman" pitchFamily="18" charset="0"/>
                <a:cs typeface="Times New Roman" pitchFamily="18" charset="0"/>
              </a:rPr>
              <a:t>For in him </a:t>
            </a:r>
            <a:r>
              <a:rPr lang="en-GB" altLang="en-US" sz="3600">
                <a:latin typeface="Times New Roman" pitchFamily="18" charset="0"/>
                <a:cs typeface="Times New Roman" pitchFamily="18" charset="0"/>
              </a:rPr>
              <a:t>the whole fullness of deity dwells bodily, and you have come to fullness in him, </a:t>
            </a:r>
            <a:r>
              <a:rPr lang="en-GB" altLang="en-US" sz="3600" b="1">
                <a:solidFill>
                  <a:srgbClr val="FF0000"/>
                </a:solidFill>
                <a:latin typeface="Times New Roman" pitchFamily="18" charset="0"/>
                <a:cs typeface="Times New Roman" pitchFamily="18" charset="0"/>
              </a:rPr>
              <a:t>who is the head </a:t>
            </a:r>
            <a:r>
              <a:rPr lang="en-GB" altLang="en-US" sz="3600">
                <a:latin typeface="Times New Roman" pitchFamily="18" charset="0"/>
                <a:cs typeface="Times New Roman" pitchFamily="18" charset="0"/>
              </a:rPr>
              <a:t>of every ruler and authority” </a:t>
            </a:r>
          </a:p>
          <a:p>
            <a:pPr algn="just" eaLnBrk="1" hangingPunct="1">
              <a:lnSpc>
                <a:spcPct val="100000"/>
              </a:lnSpc>
              <a:spcBef>
                <a:spcPct val="0"/>
              </a:spcBef>
              <a:buFontTx/>
              <a:buNone/>
            </a:pPr>
            <a:r>
              <a:rPr lang="en-GB" altLang="en-US" sz="3600" b="1" i="1">
                <a:solidFill>
                  <a:srgbClr val="0070C0"/>
                </a:solidFill>
                <a:latin typeface="Times New Roman" pitchFamily="18" charset="0"/>
                <a:cs typeface="Times New Roman" pitchFamily="18" charset="0"/>
              </a:rPr>
              <a:t>Colossians 2:9–10</a:t>
            </a:r>
            <a:endParaRPr lang="en-GB" altLang="en-US" sz="3600" b="1" i="1">
              <a:solidFill>
                <a:srgbClr val="0070C0"/>
              </a:solidFill>
            </a:endParaRPr>
          </a:p>
        </p:txBody>
      </p:sp>
      <p:sp>
        <p:nvSpPr>
          <p:cNvPr id="5" name="Rectangle 4"/>
          <p:cNvSpPr>
            <a:spLocks noChangeArrowheads="1"/>
          </p:cNvSpPr>
          <p:nvPr/>
        </p:nvSpPr>
        <p:spPr bwMode="auto">
          <a:xfrm>
            <a:off x="674688" y="4706938"/>
            <a:ext cx="9802812"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600">
                <a:latin typeface="Times New Roman" pitchFamily="18" charset="0"/>
                <a:cs typeface="Times New Roman" pitchFamily="18" charset="0"/>
              </a:rPr>
              <a:t>“…the firstborn over all creation.” </a:t>
            </a:r>
            <a:r>
              <a:rPr lang="en-GB" altLang="en-US" sz="3600" b="1" i="1">
                <a:solidFill>
                  <a:srgbClr val="0070C0"/>
                </a:solidFill>
                <a:latin typeface="Times New Roman" pitchFamily="18" charset="0"/>
                <a:cs typeface="Times New Roman" pitchFamily="18" charset="0"/>
              </a:rPr>
              <a:t>Colossians 1:15 </a:t>
            </a:r>
          </a:p>
        </p:txBody>
      </p:sp>
      <p:sp>
        <p:nvSpPr>
          <p:cNvPr id="6" name="Rectangle 5"/>
          <p:cNvSpPr>
            <a:spLocks noChangeArrowheads="1"/>
          </p:cNvSpPr>
          <p:nvPr/>
        </p:nvSpPr>
        <p:spPr bwMode="auto">
          <a:xfrm>
            <a:off x="495300" y="3857625"/>
            <a:ext cx="699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600" b="1">
                <a:solidFill>
                  <a:schemeClr val="bg1"/>
                </a:solidFill>
                <a:latin typeface="Times New Roman" pitchFamily="18" charset="0"/>
                <a:cs typeface="Times New Roman" pitchFamily="18" charset="0"/>
              </a:rPr>
              <a:t>b) His relationship to the Cosmos:</a:t>
            </a:r>
            <a:r>
              <a:rPr lang="en-GB" altLang="en-US" sz="3600">
                <a:solidFill>
                  <a:schemeClr val="bg1"/>
                </a:solidFill>
                <a:latin typeface="Times New Roman" pitchFamily="18" charset="0"/>
                <a:cs typeface="Times New Roman" pitchFamily="18" charset="0"/>
              </a:rPr>
              <a:t> </a:t>
            </a:r>
            <a:endParaRPr lang="en-GB" altLang="en-US" sz="3600">
              <a:solidFill>
                <a:schemeClr val="bg1"/>
              </a:solidFill>
            </a:endParaRPr>
          </a:p>
        </p:txBody>
      </p:sp>
      <p:sp>
        <p:nvSpPr>
          <p:cNvPr id="7" name="Rectangle 6"/>
          <p:cNvSpPr>
            <a:spLocks noChangeArrowheads="1"/>
          </p:cNvSpPr>
          <p:nvPr/>
        </p:nvSpPr>
        <p:spPr bwMode="auto">
          <a:xfrm>
            <a:off x="1495425" y="5541963"/>
            <a:ext cx="8520113" cy="11382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a:latin typeface="Times New Roman" pitchFamily="18" charset="0"/>
                <a:cs typeface="Times New Roman" pitchFamily="18" charset="0"/>
              </a:rPr>
              <a:t>“Thomas said to him, </a:t>
            </a:r>
            <a:r>
              <a:rPr lang="en-GB" altLang="en-US" sz="3200" b="1">
                <a:solidFill>
                  <a:srgbClr val="FF0000"/>
                </a:solidFill>
                <a:latin typeface="Times New Roman" pitchFamily="18" charset="0"/>
                <a:cs typeface="Times New Roman" pitchFamily="18" charset="0"/>
              </a:rPr>
              <a:t>“My Lord and my God!”</a:t>
            </a:r>
          </a:p>
          <a:p>
            <a:pPr algn="just" eaLnBrk="1" hangingPunct="1">
              <a:lnSpc>
                <a:spcPct val="100000"/>
              </a:lnSpc>
              <a:spcBef>
                <a:spcPct val="0"/>
              </a:spcBef>
              <a:buFontTx/>
              <a:buNone/>
            </a:pPr>
            <a:r>
              <a:rPr lang="en-GB" altLang="en-US" sz="3600" b="1" i="1">
                <a:latin typeface="Times New Roman" pitchFamily="18" charset="0"/>
                <a:cs typeface="Times New Roman" pitchFamily="18" charset="0"/>
              </a:rPr>
              <a:t>John 20:28 (NIV)</a:t>
            </a:r>
            <a:r>
              <a:rPr lang="en-GB" altLang="en-US" sz="3600" i="1">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5" grpId="0" animBg="1"/>
      <p:bldP spid="6"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495300" y="300038"/>
            <a:ext cx="102822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b="1">
                <a:solidFill>
                  <a:srgbClr val="FFFF00"/>
                </a:solidFill>
                <a:latin typeface="Times New Roman" pitchFamily="18" charset="0"/>
                <a:cs typeface="Times New Roman" pitchFamily="18" charset="0"/>
              </a:rPr>
              <a:t>Christ is the cosmic Lord because he is the cosmic creator</a:t>
            </a:r>
            <a:endParaRPr lang="en-GB" altLang="en-US" sz="3200" b="1">
              <a:solidFill>
                <a:srgbClr val="FFFF0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179513"/>
            <a:ext cx="5075238"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5810250" y="1179513"/>
            <a:ext cx="5402263" cy="2554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a:latin typeface="Times New Roman" pitchFamily="18" charset="0"/>
                <a:cs typeface="Times New Roman" pitchFamily="18" charset="0"/>
              </a:rPr>
              <a:t>Our galaxy alone, the Milky Way, has an estimated 135 billion stars and there are thought to be at least 100 billion other galaxies! </a:t>
            </a:r>
            <a:endParaRPr lang="en-GB" altLang="en-US" sz="3200"/>
          </a:p>
        </p:txBody>
      </p:sp>
      <p:pic>
        <p:nvPicPr>
          <p:cNvPr id="10245"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56400" y="4202113"/>
            <a:ext cx="386556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1939</TotalTime>
  <Words>865</Words>
  <Application>Microsoft Office PowerPoint</Application>
  <PresentationFormat>Custom</PresentationFormat>
  <Paragraphs>88</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Calibri</vt:lpstr>
      <vt:lpstr>Arial</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Freddy Bryan Farias-Arias</dc:creator>
  <cp:lastModifiedBy>office@penrallt.org</cp:lastModifiedBy>
  <cp:revision>56</cp:revision>
  <dcterms:created xsi:type="dcterms:W3CDTF">2017-01-05T18:02:18Z</dcterms:created>
  <dcterms:modified xsi:type="dcterms:W3CDTF">2017-05-31T10:31:48Z</dcterms:modified>
</cp:coreProperties>
</file>