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02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86EA-CF86-428E-92A6-9A61FD90A882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7B4FF-3161-4F79-8F13-9AF0C7FA04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90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5063-03AC-40A1-9082-9F19375C167B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BBB2-5C4E-4A66-BAE0-0958DF5319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2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39F9-072F-4177-A4D8-8E15DF633CEE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645B8-8D38-494C-AC46-174E54556E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888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5037-EBB6-4583-9F12-C35E02A07B2A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FA7F-2BAE-40E5-BF06-C37D16C2D2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47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744F-7E41-441F-B358-6DA9CDD9629A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11FC-6E76-4DB3-A898-A4988F7004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2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B187-9A4F-4500-BD22-1631F4C2A1E9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85A1D-2DCA-4DBD-AE27-BD725075A8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952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BDA0-DEF4-4994-82D7-04128B45F8BC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4432D-A232-4FDC-BA88-77AC48E761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047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CD01-5B3B-4C58-BC21-7A35AB298F0D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172F7-B21D-49AB-8396-C2C33F856B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761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8F38-0E67-4378-9BAC-AA5D77117867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D3CB1-CE72-4072-9541-ECDF762BF7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02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54B7C-4088-4FCF-A758-B51EC0D3876A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1087D-27A5-42E2-9778-8A43AF0D38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16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E945-509E-4228-B3CF-708577D516A4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D2919-0868-4C5B-A589-D84C9990FD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36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C4805-EFA8-4CC9-8C5B-B459D14B34E2}" type="datetimeFigureOut">
              <a:rPr lang="en-GB"/>
              <a:pPr>
                <a:defRPr/>
              </a:pPr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2DB32277-BB6E-4464-9431-0F98FFC31AA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04925" y="698500"/>
            <a:ext cx="958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"What </a:t>
            </a:r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relevance</a:t>
            </a:r>
            <a:r>
              <a:rPr lang="en-US" alt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does </a:t>
            </a:r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Easter</a:t>
            </a:r>
            <a:r>
              <a:rPr lang="en-US" alt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have in the world today?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0875" y="2047875"/>
            <a:ext cx="10236200" cy="1077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Easter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Sunday is a religious holiday to some and a family holiday for others, but how did the bunny get involved?</a:t>
            </a:r>
          </a:p>
        </p:txBody>
      </p:sp>
      <p:pic>
        <p:nvPicPr>
          <p:cNvPr id="2051" name="Picture 3" descr="Image result for Easter bunny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3432175"/>
            <a:ext cx="42608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163" y="525463"/>
            <a:ext cx="5948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The Burial of Jesus Christ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35075" y="1209675"/>
            <a:ext cx="57943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aseline="300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that he was buried,…”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1 Corinthians 15:4a (NIV)</a:t>
            </a:r>
            <a:endParaRPr lang="en-GB" alt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8163" y="2951163"/>
            <a:ext cx="10810875" cy="2308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was assigned a grave with the wicked, and with the rich in his death, though he had done no violence, nor was any deceit in his mouth.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Isaiah 53:9 (NIV)</a:t>
            </a:r>
            <a:endParaRPr lang="en-GB" alt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163" y="228600"/>
            <a:ext cx="5948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The Burial of Jesus Christ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8" y="876300"/>
            <a:ext cx="10809287" cy="526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“Later, Joseph of Arimathea asked Pilate for the body of Jesus. Now Joseph was a disciple of Jesus, but secretly because he feared the Jewish leaders. With Pilate’s permission, he came and took the body away. </a:t>
            </a:r>
            <a:r>
              <a:rPr lang="en-GB" altLang="en-US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39 </a:t>
            </a:r>
            <a:r>
              <a:rPr lang="en-GB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was accompanied by Nicodemus, the man who earlier had visited Jesus at night. Nicodemus brought a mixture of myrrh and aloes, about seventy-five pounds. </a:t>
            </a:r>
            <a:r>
              <a:rPr lang="en-GB" altLang="en-US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40 </a:t>
            </a:r>
            <a:r>
              <a:rPr lang="en-GB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Taking Jesus’ body, the two of them wrapped it, with the spices, in strips of linen. This was in accordance with Jewish burial customs. </a:t>
            </a:r>
            <a:r>
              <a:rPr lang="en-GB" altLang="en-US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41 </a:t>
            </a:r>
            <a:r>
              <a:rPr lang="en-GB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place where Jesus was crucified, there was a garden, and in the garden a new tomb, in which no one had ever been laid. </a:t>
            </a:r>
            <a:r>
              <a:rPr lang="en-GB" altLang="en-US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42 </a:t>
            </a:r>
            <a:r>
              <a:rPr lang="en-GB" alt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Because it was the Jewish day of Preparation and since the tomb was nearby, they laid Jesus there.”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John 19:38:42 (NIV)</a:t>
            </a:r>
            <a:endParaRPr lang="en-GB" alt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163" y="228600"/>
            <a:ext cx="7405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The resurrection of  Jesus Christ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8163" y="1063625"/>
            <a:ext cx="10352087" cy="30464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if Christ has not been raised, your faith is futile; you are still in your sins. 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those also who have fallen asleep in Christ are lost.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only for this life we have hope in Christ, we are of all people most to be pitied. 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Christ has indeed been raised from the dead,…”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Corinthians 15:17-20 (NIV)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3913" y="398463"/>
            <a:ext cx="10350500" cy="30464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you declare with your mouth, </a:t>
            </a:r>
            <a:r>
              <a:rPr lang="en-GB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“Jesus is Lord,”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and believe in your heart that God raised him from the dead, you will be saved. 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it is with your heart that you believe and are justified, and it is with your mouth that you profess your faith and are saved.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Romans 10:9-10 (NIV)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3913" y="4206875"/>
            <a:ext cx="10350500" cy="18764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Jesus’ </a:t>
            </a:r>
            <a:r>
              <a:rPr lang="en-GB" alt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resurrection makes it impossible for man’s story to end in chaos – it has to move inexorably towards light, towards life, towards love.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Carolo</a:t>
            </a:r>
            <a:r>
              <a:rPr lang="en-GB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Carreto</a:t>
            </a:r>
            <a:endParaRPr lang="en-GB" alt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it's friday but sunday's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331788"/>
            <a:ext cx="779938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35075" y="5602288"/>
            <a:ext cx="8964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Resurrection a present and eternal hope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e pyramids of Egypt 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63550"/>
            <a:ext cx="3392487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Westminster Abbey   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617538"/>
            <a:ext cx="3487738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age result for Muhammad’s tomb  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52463"/>
            <a:ext cx="3109913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Image result for Garden Tomb of Jesus   p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2933700"/>
            <a:ext cx="5238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0850" y="1109663"/>
            <a:ext cx="11210925" cy="55086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After the Sabbath, at dawn on the first day of the week, Mary Magdalene and the other Mary went to look at the tomb. 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was a violent earthquake, for an angel of the Lord came down from heaven and, going to the tomb, rolled back the stone and sat on it.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 appearance was like lightning, and his clothes were white as snow.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guards were so afraid of him that they shook and became like dead men. 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angel said to the women, “Do not be afraid, for I know that you are looking for Jesus, who was crucified. 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is not here; </a:t>
            </a:r>
            <a:r>
              <a:rPr lang="en-GB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has risen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just as he said. Come and see the place where he lay. </a:t>
            </a:r>
            <a:r>
              <a:rPr lang="en-GB" altLang="en-US" sz="32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7 </a:t>
            </a: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go quickly and tell his disciples: </a:t>
            </a:r>
            <a:r>
              <a:rPr lang="en-GB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has risen from the dead</a:t>
            </a:r>
            <a:r>
              <a:rPr lang="en-GB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 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346450" y="192088"/>
            <a:ext cx="5046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Matthew 28:1-7 (NIV) </a:t>
            </a:r>
            <a:endParaRPr lang="en-GB" altLang="en-US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e is rise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0"/>
            <a:ext cx="8959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73050" y="1109663"/>
            <a:ext cx="11388725" cy="50784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Now, brothers, I want to remind you of the gospel I preached to you, which you received and on which you have taken your stand. </a:t>
            </a:r>
            <a:r>
              <a:rPr lang="en-US" altLang="en-US" sz="3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this gospel you are saved, if you hold firmly to the word I preached to you. Otherwise, you have believed in vain. </a:t>
            </a:r>
            <a:endParaRPr lang="en-GB" alt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what I received I passed on to you as of first importance: that </a:t>
            </a:r>
            <a:r>
              <a:rPr lang="en-US" alt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Christ died for our sins 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according to the Scriptures, </a:t>
            </a:r>
            <a:r>
              <a:rPr lang="en-US" altLang="en-US" sz="3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 was buried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that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was raised on the third day 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according to the Scriptures,</a:t>
            </a:r>
            <a:endParaRPr lang="en-GB" alt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346450" y="192088"/>
            <a:ext cx="610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1Corinthians 15:1-4 (NIV) </a:t>
            </a:r>
            <a:endParaRPr lang="en-GB" altLang="en-US" sz="4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590550" y="471488"/>
            <a:ext cx="2668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Let’s pray…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4313" y="577850"/>
            <a:ext cx="896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Resurrection a present and eternal hope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9925" y="1354138"/>
            <a:ext cx="9005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3 kinds of people that denied the resurrection: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163" y="2722563"/>
            <a:ext cx="804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“Let’s eat and drink, for tomorrow we will die.”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9925" y="4121150"/>
            <a:ext cx="3284538" cy="5857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 is everything</a:t>
            </a:r>
            <a:endParaRPr lang="en-GB" alt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5302250"/>
            <a:ext cx="96123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The belief that God and the material world are one and the same thing and that God is present in everything.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1213" y="1349375"/>
            <a:ext cx="10382250" cy="2062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Rom 1:25 (NIV)</a:t>
            </a:r>
            <a:endParaRPr lang="en-GB" alt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exchanged the truth of God for a lie, and worshiped and served created things rather than the Creator—who is forever praised. Amen.</a:t>
            </a:r>
            <a:endParaRPr lang="en-GB" alt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7638" y="390525"/>
            <a:ext cx="3284537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 is everything</a:t>
            </a:r>
            <a:endParaRPr lang="en-GB" alt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sacred co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551238"/>
            <a:ext cx="39925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4313" y="577850"/>
            <a:ext cx="896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Resurrection a present and eternal hope</a:t>
            </a:r>
            <a:endParaRPr lang="en-GB" alt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9925" y="1354138"/>
            <a:ext cx="7308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There are 3 elements in the Gospel,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3 elements of the resurrection gospel.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163" y="2722563"/>
            <a:ext cx="5691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The Death of Jesus Christ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0988" y="4135438"/>
            <a:ext cx="11696700" cy="17541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what I received I passed on to you as of first importance: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Christ died for our sins </a:t>
            </a: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according to the Scriptures,”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Corinthians 15:3 (NIV)</a:t>
            </a:r>
            <a:endParaRPr lang="en-GB" altLang="en-US" sz="36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419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23</cp:revision>
  <dcterms:created xsi:type="dcterms:W3CDTF">2017-04-12T21:08:43Z</dcterms:created>
  <dcterms:modified xsi:type="dcterms:W3CDTF">2017-05-19T09:44:31Z</dcterms:modified>
</cp:coreProperties>
</file>