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9" r:id="rId3"/>
    <p:sldId id="256" r:id="rId4"/>
    <p:sldId id="257" r:id="rId5"/>
    <p:sldId id="258" r:id="rId6"/>
    <p:sldId id="259" r:id="rId7"/>
    <p:sldId id="260" r:id="rId8"/>
    <p:sldId id="261" r:id="rId9"/>
    <p:sldId id="270" r:id="rId10"/>
    <p:sldId id="262" r:id="rId11"/>
    <p:sldId id="263" r:id="rId12"/>
    <p:sldId id="264" r:id="rId13"/>
    <p:sldId id="265" r:id="rId14"/>
    <p:sldId id="272" r:id="rId15"/>
    <p:sldId id="266" r:id="rId16"/>
    <p:sldId id="271" r:id="rId17"/>
    <p:sldId id="267" r:id="rId18"/>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16360A6-250F-49DA-9D12-EB681C0A868B}"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9972F5A-4C39-4144-A5E9-28F12BEE1EF2}" type="slidenum">
              <a:rPr lang="en-GB" altLang="en-US"/>
              <a:pPr>
                <a:defRPr/>
              </a:pPr>
              <a:t>‹#›</a:t>
            </a:fld>
            <a:endParaRPr lang="en-GB" altLang="en-US"/>
          </a:p>
        </p:txBody>
      </p:sp>
    </p:spTree>
    <p:extLst>
      <p:ext uri="{BB962C8B-B14F-4D97-AF65-F5344CB8AC3E}">
        <p14:creationId xmlns:p14="http://schemas.microsoft.com/office/powerpoint/2010/main" val="137592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2100C3B-FF8E-4CD3-8989-6874D04A427C}"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0491E43-9007-460A-B420-7F016942F702}" type="slidenum">
              <a:rPr lang="en-GB" altLang="en-US"/>
              <a:pPr>
                <a:defRPr/>
              </a:pPr>
              <a:t>‹#›</a:t>
            </a:fld>
            <a:endParaRPr lang="en-GB" altLang="en-US"/>
          </a:p>
        </p:txBody>
      </p:sp>
    </p:spTree>
    <p:extLst>
      <p:ext uri="{BB962C8B-B14F-4D97-AF65-F5344CB8AC3E}">
        <p14:creationId xmlns:p14="http://schemas.microsoft.com/office/powerpoint/2010/main" val="1395042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96F5AAF-8A49-4547-A397-BD02CAFF2B6F}"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30D6CCC-43F3-47C4-B390-C6B9AEE3D281}" type="slidenum">
              <a:rPr lang="en-GB" altLang="en-US"/>
              <a:pPr>
                <a:defRPr/>
              </a:pPr>
              <a:t>‹#›</a:t>
            </a:fld>
            <a:endParaRPr lang="en-GB" altLang="en-US"/>
          </a:p>
        </p:txBody>
      </p:sp>
    </p:spTree>
    <p:extLst>
      <p:ext uri="{BB962C8B-B14F-4D97-AF65-F5344CB8AC3E}">
        <p14:creationId xmlns:p14="http://schemas.microsoft.com/office/powerpoint/2010/main" val="3308520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481958D-7BAB-46B0-B7AA-C447DF24811C}"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EB1E628-CE0B-408C-83D8-8FA1D1E432D6}" type="slidenum">
              <a:rPr lang="en-GB" altLang="en-US"/>
              <a:pPr>
                <a:defRPr/>
              </a:pPr>
              <a:t>‹#›</a:t>
            </a:fld>
            <a:endParaRPr lang="en-GB" altLang="en-US"/>
          </a:p>
        </p:txBody>
      </p:sp>
    </p:spTree>
    <p:extLst>
      <p:ext uri="{BB962C8B-B14F-4D97-AF65-F5344CB8AC3E}">
        <p14:creationId xmlns:p14="http://schemas.microsoft.com/office/powerpoint/2010/main" val="3955242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E4269B5-E565-4125-94E2-BF134690DD26}" type="datetimeFigureOut">
              <a:rPr lang="en-GB"/>
              <a:pPr>
                <a:defRPr/>
              </a:pPr>
              <a:t>19/05/2017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003371-E13E-43B6-897D-248755006BB9}" type="slidenum">
              <a:rPr lang="en-GB" altLang="en-US"/>
              <a:pPr>
                <a:defRPr/>
              </a:pPr>
              <a:t>‹#›</a:t>
            </a:fld>
            <a:endParaRPr lang="en-GB" altLang="en-US"/>
          </a:p>
        </p:txBody>
      </p:sp>
    </p:spTree>
    <p:extLst>
      <p:ext uri="{BB962C8B-B14F-4D97-AF65-F5344CB8AC3E}">
        <p14:creationId xmlns:p14="http://schemas.microsoft.com/office/powerpoint/2010/main" val="189823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9F7392F0-2121-473F-963F-C99A08E05A2B}" type="datetimeFigureOut">
              <a:rPr lang="en-GB"/>
              <a:pPr>
                <a:defRPr/>
              </a:pPr>
              <a:t>19/05/2017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4AE9768-13E7-4732-B8FF-524D973C7C94}" type="slidenum">
              <a:rPr lang="en-GB" altLang="en-US"/>
              <a:pPr>
                <a:defRPr/>
              </a:pPr>
              <a:t>‹#›</a:t>
            </a:fld>
            <a:endParaRPr lang="en-GB" altLang="en-US"/>
          </a:p>
        </p:txBody>
      </p:sp>
    </p:spTree>
    <p:extLst>
      <p:ext uri="{BB962C8B-B14F-4D97-AF65-F5344CB8AC3E}">
        <p14:creationId xmlns:p14="http://schemas.microsoft.com/office/powerpoint/2010/main" val="981737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E9D8ED13-47F6-46DA-A022-CFD2CD49C6C3}" type="datetimeFigureOut">
              <a:rPr lang="en-GB"/>
              <a:pPr>
                <a:defRPr/>
              </a:pPr>
              <a:t>19/05/2017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CEEF9B3-6FF2-4F6A-AB08-4E81F44D4740}" type="slidenum">
              <a:rPr lang="en-GB" altLang="en-US"/>
              <a:pPr>
                <a:defRPr/>
              </a:pPr>
              <a:t>‹#›</a:t>
            </a:fld>
            <a:endParaRPr lang="en-GB" altLang="en-US"/>
          </a:p>
        </p:txBody>
      </p:sp>
    </p:spTree>
    <p:extLst>
      <p:ext uri="{BB962C8B-B14F-4D97-AF65-F5344CB8AC3E}">
        <p14:creationId xmlns:p14="http://schemas.microsoft.com/office/powerpoint/2010/main" val="3422115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592D0604-55D4-43B2-A24C-BC83FE74DCDC}" type="datetimeFigureOut">
              <a:rPr lang="en-GB"/>
              <a:pPr>
                <a:defRPr/>
              </a:pPr>
              <a:t>19/05/2017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CD1B3C8-05C1-4AE9-8692-89C992737DC7}" type="slidenum">
              <a:rPr lang="en-GB" altLang="en-US"/>
              <a:pPr>
                <a:defRPr/>
              </a:pPr>
              <a:t>‹#›</a:t>
            </a:fld>
            <a:endParaRPr lang="en-GB" altLang="en-US"/>
          </a:p>
        </p:txBody>
      </p:sp>
    </p:spTree>
    <p:extLst>
      <p:ext uri="{BB962C8B-B14F-4D97-AF65-F5344CB8AC3E}">
        <p14:creationId xmlns:p14="http://schemas.microsoft.com/office/powerpoint/2010/main" val="4038523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B4B725E-45A4-469D-806D-04A91486E8F2}" type="datetimeFigureOut">
              <a:rPr lang="en-GB"/>
              <a:pPr>
                <a:defRPr/>
              </a:pPr>
              <a:t>19/05/2017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6E0A6671-CA23-40AE-8CCF-3855B59E8ED4}" type="slidenum">
              <a:rPr lang="en-GB" altLang="en-US"/>
              <a:pPr>
                <a:defRPr/>
              </a:pPr>
              <a:t>‹#›</a:t>
            </a:fld>
            <a:endParaRPr lang="en-GB" altLang="en-US"/>
          </a:p>
        </p:txBody>
      </p:sp>
    </p:spTree>
    <p:extLst>
      <p:ext uri="{BB962C8B-B14F-4D97-AF65-F5344CB8AC3E}">
        <p14:creationId xmlns:p14="http://schemas.microsoft.com/office/powerpoint/2010/main" val="632936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E4718E4-C360-4742-BB87-E5E4C3A6B78F}" type="datetimeFigureOut">
              <a:rPr lang="en-GB"/>
              <a:pPr>
                <a:defRPr/>
              </a:pPr>
              <a:t>19/05/2017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88B1BB1-4BA8-4544-A896-2321BA4FED88}" type="slidenum">
              <a:rPr lang="en-GB" altLang="en-US"/>
              <a:pPr>
                <a:defRPr/>
              </a:pPr>
              <a:t>‹#›</a:t>
            </a:fld>
            <a:endParaRPr lang="en-GB" altLang="en-US"/>
          </a:p>
        </p:txBody>
      </p:sp>
    </p:spTree>
    <p:extLst>
      <p:ext uri="{BB962C8B-B14F-4D97-AF65-F5344CB8AC3E}">
        <p14:creationId xmlns:p14="http://schemas.microsoft.com/office/powerpoint/2010/main" val="1129283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5604578-69BA-46D2-9DA0-7206870B83C6}" type="datetimeFigureOut">
              <a:rPr lang="en-GB"/>
              <a:pPr>
                <a:defRPr/>
              </a:pPr>
              <a:t>19/05/2017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49023697-570E-4561-9C8E-A4794AAD99E8}" type="slidenum">
              <a:rPr lang="en-GB" altLang="en-US"/>
              <a:pPr>
                <a:defRPr/>
              </a:pPr>
              <a:t>‹#›</a:t>
            </a:fld>
            <a:endParaRPr lang="en-GB" altLang="en-US"/>
          </a:p>
        </p:txBody>
      </p:sp>
    </p:spTree>
    <p:extLst>
      <p:ext uri="{BB962C8B-B14F-4D97-AF65-F5344CB8AC3E}">
        <p14:creationId xmlns:p14="http://schemas.microsoft.com/office/powerpoint/2010/main" val="2489986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D0D6A5F-904D-4BDD-9A8F-E7C0997EAB4E}" type="datetimeFigureOut">
              <a:rPr lang="en-GB"/>
              <a:pPr>
                <a:defRPr/>
              </a:pPr>
              <a:t>19/05/2017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2F5D5C29-035F-4546-87D1-4E0EB08B4AA3}"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Subtitle 2"/>
          <p:cNvSpPr>
            <a:spLocks noGrp="1"/>
          </p:cNvSpPr>
          <p:nvPr>
            <p:ph type="subTitle" idx="1"/>
          </p:nvPr>
        </p:nvSpPr>
        <p:spPr>
          <a:xfrm>
            <a:off x="1433513" y="536575"/>
            <a:ext cx="9144000" cy="6108700"/>
          </a:xfrm>
        </p:spPr>
        <p:txBody>
          <a:bodyPr/>
          <a:lstStyle/>
          <a:p>
            <a:pPr eaLnBrk="1" hangingPunct="1"/>
            <a:r>
              <a:rPr lang="en-GB" altLang="en-US" sz="3200" b="1" smtClean="0">
                <a:solidFill>
                  <a:srgbClr val="FF0000"/>
                </a:solidFill>
                <a:latin typeface="Times New Roman" pitchFamily="18" charset="0"/>
                <a:cs typeface="Times New Roman" pitchFamily="18" charset="0"/>
              </a:rPr>
              <a:t>Matthew 21:1-11 NIV</a:t>
            </a:r>
          </a:p>
          <a:p>
            <a:pPr eaLnBrk="1" hangingPunct="1"/>
            <a:r>
              <a:rPr lang="en-GB" altLang="en-US" sz="3200" b="1" smtClean="0">
                <a:latin typeface="Times New Roman" pitchFamily="18" charset="0"/>
                <a:cs typeface="Times New Roman" pitchFamily="18" charset="0"/>
              </a:rPr>
              <a:t>The Triumphal Entry </a:t>
            </a:r>
          </a:p>
          <a:p>
            <a:pPr algn="just" eaLnBrk="1" hangingPunct="1"/>
            <a:r>
              <a:rPr lang="en-US" altLang="en-US" sz="3200" baseline="30000" smtClean="0">
                <a:latin typeface="Times New Roman" pitchFamily="18" charset="0"/>
                <a:cs typeface="Times New Roman" pitchFamily="18" charset="0"/>
              </a:rPr>
              <a:t>1</a:t>
            </a:r>
            <a:r>
              <a:rPr lang="en-US" altLang="en-US" sz="3200" smtClean="0">
                <a:latin typeface="Times New Roman" pitchFamily="18" charset="0"/>
                <a:cs typeface="Times New Roman" pitchFamily="18" charset="0"/>
              </a:rPr>
              <a:t>As they approached Jerusalem and came to Bethphage on the Mount of Olives, Jesus sent two disciples, </a:t>
            </a:r>
            <a:r>
              <a:rPr lang="en-US" altLang="en-US" sz="3200" baseline="30000" smtClean="0">
                <a:latin typeface="Times New Roman" pitchFamily="18" charset="0"/>
                <a:cs typeface="Times New Roman" pitchFamily="18" charset="0"/>
              </a:rPr>
              <a:t>2</a:t>
            </a:r>
            <a:r>
              <a:rPr lang="en-US" altLang="en-US" sz="3200" smtClean="0">
                <a:latin typeface="Times New Roman" pitchFamily="18" charset="0"/>
                <a:cs typeface="Times New Roman" pitchFamily="18" charset="0"/>
              </a:rPr>
              <a:t>saying to them, "Go to the village ahead of you, and at once you will find a donkey tied there, with her colt by her. Untie them and bring them to me. </a:t>
            </a:r>
            <a:r>
              <a:rPr lang="en-US" altLang="en-US" sz="3200" baseline="30000" smtClean="0">
                <a:latin typeface="Times New Roman" pitchFamily="18" charset="0"/>
                <a:cs typeface="Times New Roman" pitchFamily="18" charset="0"/>
              </a:rPr>
              <a:t>3</a:t>
            </a:r>
            <a:r>
              <a:rPr lang="en-US" altLang="en-US" sz="3200" smtClean="0">
                <a:latin typeface="Times New Roman" pitchFamily="18" charset="0"/>
                <a:cs typeface="Times New Roman" pitchFamily="18" charset="0"/>
              </a:rPr>
              <a:t>If anyone says anything to you, tell him that the Lord needs them, and he will send them right away." </a:t>
            </a:r>
            <a:r>
              <a:rPr lang="en-US" altLang="en-US" sz="3200" baseline="30000" smtClean="0">
                <a:latin typeface="Times New Roman" pitchFamily="18" charset="0"/>
                <a:cs typeface="Times New Roman" pitchFamily="18" charset="0"/>
              </a:rPr>
              <a:t>4</a:t>
            </a:r>
            <a:r>
              <a:rPr lang="en-US" altLang="en-US" sz="3200" smtClean="0">
                <a:latin typeface="Times New Roman" pitchFamily="18" charset="0"/>
                <a:cs typeface="Times New Roman" pitchFamily="18" charset="0"/>
              </a:rPr>
              <a:t>This took place to fulfill what was spoken through the prophet: </a:t>
            </a:r>
            <a:r>
              <a:rPr lang="en-US" altLang="en-US" sz="3200" baseline="30000" smtClean="0">
                <a:latin typeface="Times New Roman" pitchFamily="18" charset="0"/>
                <a:cs typeface="Times New Roman" pitchFamily="18" charset="0"/>
              </a:rPr>
              <a:t>5</a:t>
            </a:r>
            <a:r>
              <a:rPr lang="en-US" altLang="en-US" sz="3200" smtClean="0">
                <a:latin typeface="Times New Roman" pitchFamily="18" charset="0"/>
                <a:cs typeface="Times New Roman" pitchFamily="18" charset="0"/>
              </a:rPr>
              <a:t>"Say to the Daughter of Zion, 'See, your king comes to you, gentle and riding on a donkey, </a:t>
            </a:r>
            <a:br>
              <a:rPr lang="en-US" altLang="en-US" sz="3200" smtClean="0">
                <a:latin typeface="Times New Roman" pitchFamily="18" charset="0"/>
                <a:cs typeface="Times New Roman" pitchFamily="18" charset="0"/>
              </a:rPr>
            </a:br>
            <a:r>
              <a:rPr lang="en-US" altLang="en-US" sz="3200" smtClean="0">
                <a:latin typeface="Times New Roman" pitchFamily="18" charset="0"/>
                <a:cs typeface="Times New Roman" pitchFamily="18" charset="0"/>
              </a:rPr>
              <a:t>on a colt, the foal of a donkey."  </a:t>
            </a:r>
            <a:endParaRPr lang="en-GB" altLang="en-US" sz="32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675063" y="331788"/>
            <a:ext cx="508793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 A day of Triumph </a:t>
            </a:r>
            <a:endParaRPr lang="en-GB" altLang="en-US" sz="4400" b="1">
              <a:solidFill>
                <a:srgbClr val="FFFF00"/>
              </a:solidFill>
            </a:endParaRPr>
          </a:p>
        </p:txBody>
      </p:sp>
      <p:sp>
        <p:nvSpPr>
          <p:cNvPr id="3" name="Rectangle 2"/>
          <p:cNvSpPr>
            <a:spLocks noChangeArrowheads="1"/>
          </p:cNvSpPr>
          <p:nvPr/>
        </p:nvSpPr>
        <p:spPr bwMode="auto">
          <a:xfrm>
            <a:off x="617538" y="1260475"/>
            <a:ext cx="203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228600" algn="l"/>
                <a:tab pos="3810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228600" algn="l"/>
                <a:tab pos="3810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228600" algn="l"/>
                <a:tab pos="3810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solidFill>
                  <a:schemeClr val="bg1"/>
                </a:solidFill>
                <a:latin typeface="Times New Roman" pitchFamily="18" charset="0"/>
                <a:cs typeface="Times New Roman" pitchFamily="18" charset="0"/>
              </a:rPr>
              <a:t>Pharisees</a:t>
            </a:r>
            <a:endParaRPr lang="en-GB" altLang="en-US" sz="3200" b="1">
              <a:solidFill>
                <a:schemeClr val="bg1"/>
              </a:solidFill>
              <a:latin typeface="Times New Roman" pitchFamily="18" charset="0"/>
              <a:cs typeface="Times New Roman" pitchFamily="18" charset="0"/>
            </a:endParaRPr>
          </a:p>
        </p:txBody>
      </p:sp>
      <p:sp>
        <p:nvSpPr>
          <p:cNvPr id="5" name="Rectangle 4"/>
          <p:cNvSpPr>
            <a:spLocks noChangeArrowheads="1"/>
          </p:cNvSpPr>
          <p:nvPr/>
        </p:nvSpPr>
        <p:spPr bwMode="auto">
          <a:xfrm>
            <a:off x="296863" y="2082800"/>
            <a:ext cx="11534775" cy="2062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aseline="30000">
                <a:latin typeface="Times New Roman" pitchFamily="18" charset="0"/>
                <a:cs typeface="Times New Roman" pitchFamily="18" charset="0"/>
              </a:rPr>
              <a:t>39 </a:t>
            </a:r>
            <a:r>
              <a:rPr lang="en-GB" altLang="en-US" sz="3200">
                <a:latin typeface="Times New Roman" pitchFamily="18" charset="0"/>
                <a:cs typeface="Times New Roman" pitchFamily="18" charset="0"/>
              </a:rPr>
              <a:t>Some of the Pharisees in the crowd said to Jesus, “Teacher, rebuke your disciples!”</a:t>
            </a:r>
          </a:p>
          <a:p>
            <a:pPr eaLnBrk="1" hangingPunct="1">
              <a:lnSpc>
                <a:spcPct val="100000"/>
              </a:lnSpc>
              <a:spcBef>
                <a:spcPct val="0"/>
              </a:spcBef>
              <a:buFontTx/>
              <a:buNone/>
            </a:pPr>
            <a:r>
              <a:rPr lang="en-GB" altLang="en-US" sz="3200" baseline="30000">
                <a:latin typeface="Times New Roman" pitchFamily="18" charset="0"/>
                <a:cs typeface="Times New Roman" pitchFamily="18" charset="0"/>
              </a:rPr>
              <a:t>40 </a:t>
            </a:r>
            <a:r>
              <a:rPr lang="en-GB" altLang="en-US" sz="3200">
                <a:latin typeface="Times New Roman" pitchFamily="18" charset="0"/>
                <a:cs typeface="Times New Roman" pitchFamily="18" charset="0"/>
              </a:rPr>
              <a:t>“I tell you,” he replied, “if they keep quiet, the stones will cry out.”</a:t>
            </a:r>
          </a:p>
          <a:p>
            <a:pPr eaLnBrk="1" hangingPunct="1">
              <a:lnSpc>
                <a:spcPct val="100000"/>
              </a:lnSpc>
              <a:spcBef>
                <a:spcPct val="0"/>
              </a:spcBef>
              <a:buFontTx/>
              <a:buNone/>
            </a:pPr>
            <a:r>
              <a:rPr lang="en-GB" altLang="en-US" sz="3200" b="1" i="1">
                <a:latin typeface="Times New Roman" pitchFamily="18" charset="0"/>
                <a:cs typeface="Times New Roman" pitchFamily="18" charset="0"/>
              </a:rPr>
              <a:t>Luke 19:39-40 (NIV)</a:t>
            </a:r>
          </a:p>
        </p:txBody>
      </p:sp>
      <p:sp>
        <p:nvSpPr>
          <p:cNvPr id="2" name="Rectangle 1"/>
          <p:cNvSpPr>
            <a:spLocks noChangeArrowheads="1"/>
          </p:cNvSpPr>
          <p:nvPr/>
        </p:nvSpPr>
        <p:spPr bwMode="auto">
          <a:xfrm>
            <a:off x="587375" y="4802188"/>
            <a:ext cx="10790238"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The Pharisees </a:t>
            </a:r>
            <a:r>
              <a:rPr lang="en-GB" altLang="en-US" sz="4000">
                <a:solidFill>
                  <a:schemeClr val="bg1"/>
                </a:solidFill>
                <a:latin typeface="Times New Roman" pitchFamily="18" charset="0"/>
                <a:cs typeface="Times New Roman" pitchFamily="18" charset="0"/>
              </a:rPr>
              <a:t>then said among themselves, “Behold, the world is gone after him” </a:t>
            </a:r>
          </a:p>
          <a:p>
            <a:pPr algn="ctr" eaLnBrk="1" hangingPunct="1">
              <a:lnSpc>
                <a:spcPct val="100000"/>
              </a:lnSpc>
              <a:spcBef>
                <a:spcPct val="0"/>
              </a:spcBef>
              <a:buFontTx/>
              <a:buNone/>
            </a:pPr>
            <a:r>
              <a:rPr lang="en-GB" altLang="en-US" sz="4000" i="1">
                <a:solidFill>
                  <a:srgbClr val="FFFF00"/>
                </a:solidFill>
                <a:latin typeface="Times New Roman" pitchFamily="18" charset="0"/>
                <a:cs typeface="Times New Roman" pitchFamily="18" charset="0"/>
              </a:rPr>
              <a:t>John 12:19. </a:t>
            </a:r>
            <a:endParaRPr lang="en-GB" altLang="en-US" sz="4000" i="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
                                          </p:val>
                                        </p:tav>
                                        <p:tav tm="100000">
                                          <p:val>
                                            <p:strVal val="#ppt_x"/>
                                          </p:val>
                                        </p:tav>
                                      </p:tavLst>
                                    </p:anim>
                                    <p:anim calcmode="lin" valueType="num">
                                      <p:cBhvr>
                                        <p:cTn id="2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1000"/>
                                        <p:tgtEl>
                                          <p:spTgt spid="2"/>
                                        </p:tgtEl>
                                      </p:cBhvr>
                                    </p:animEffect>
                                    <p:anim calcmode="lin" valueType="num">
                                      <p:cBhvr>
                                        <p:cTn id="26" dur="1000" fill="hold"/>
                                        <p:tgtEl>
                                          <p:spTgt spid="2"/>
                                        </p:tgtEl>
                                        <p:attrNameLst>
                                          <p:attrName>ppt_x</p:attrName>
                                        </p:attrNameLst>
                                      </p:cBhvr>
                                      <p:tavLst>
                                        <p:tav tm="0">
                                          <p:val>
                                            <p:strVal val="#ppt_x"/>
                                          </p:val>
                                        </p:tav>
                                        <p:tav tm="100000">
                                          <p:val>
                                            <p:strVal val="#ppt_x"/>
                                          </p:val>
                                        </p:tav>
                                      </p:tavLst>
                                    </p:anim>
                                    <p:anim calcmode="lin" valueType="num">
                                      <p:cBhvr>
                                        <p:cTn id="2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675063" y="331788"/>
            <a:ext cx="514826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 A day of Tragedy </a:t>
            </a:r>
            <a:endParaRPr lang="en-GB" altLang="en-US" sz="4400" b="1">
              <a:solidFill>
                <a:srgbClr val="FFFF00"/>
              </a:solidFill>
            </a:endParaRPr>
          </a:p>
        </p:txBody>
      </p:sp>
      <p:sp>
        <p:nvSpPr>
          <p:cNvPr id="5" name="Rectangle 4"/>
          <p:cNvSpPr>
            <a:spLocks noChangeArrowheads="1"/>
          </p:cNvSpPr>
          <p:nvPr/>
        </p:nvSpPr>
        <p:spPr bwMode="auto">
          <a:xfrm>
            <a:off x="185738" y="1589088"/>
            <a:ext cx="11837987"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“Jerusalem, Jerusalem, you who kill the prophets and stone those sent to you, </a:t>
            </a:r>
            <a:r>
              <a:rPr lang="en-GB" altLang="en-US" sz="3200" b="1">
                <a:solidFill>
                  <a:srgbClr val="FF0000"/>
                </a:solidFill>
                <a:latin typeface="Times New Roman" pitchFamily="18" charset="0"/>
                <a:cs typeface="Times New Roman" pitchFamily="18" charset="0"/>
              </a:rPr>
              <a:t>how often </a:t>
            </a:r>
            <a:r>
              <a:rPr lang="en-GB" altLang="en-US" sz="3200">
                <a:latin typeface="Times New Roman" pitchFamily="18" charset="0"/>
                <a:cs typeface="Times New Roman" pitchFamily="18" charset="0"/>
              </a:rPr>
              <a:t>I have longed to gather your children together, as a hen gathers her chicks under her wings, </a:t>
            </a:r>
            <a:r>
              <a:rPr lang="en-GB" altLang="en-US" sz="3200" b="1">
                <a:solidFill>
                  <a:srgbClr val="FF0000"/>
                </a:solidFill>
                <a:latin typeface="Times New Roman" pitchFamily="18" charset="0"/>
                <a:cs typeface="Times New Roman" pitchFamily="18" charset="0"/>
              </a:rPr>
              <a:t>and you were not willing.” </a:t>
            </a:r>
          </a:p>
          <a:p>
            <a:pPr eaLnBrk="1" hangingPunct="1">
              <a:lnSpc>
                <a:spcPct val="100000"/>
              </a:lnSpc>
              <a:spcBef>
                <a:spcPct val="0"/>
              </a:spcBef>
              <a:buFontTx/>
              <a:buNone/>
            </a:pPr>
            <a:r>
              <a:rPr lang="en-GB" altLang="en-US" sz="3200" b="1" i="1">
                <a:latin typeface="Times New Roman" pitchFamily="18" charset="0"/>
                <a:cs typeface="Times New Roman" pitchFamily="18" charset="0"/>
              </a:rPr>
              <a:t>Matthew 23:37 (NIV).</a:t>
            </a:r>
          </a:p>
        </p:txBody>
      </p:sp>
      <p:sp>
        <p:nvSpPr>
          <p:cNvPr id="2" name="Rectangle 1"/>
          <p:cNvSpPr>
            <a:spLocks noChangeArrowheads="1"/>
          </p:cNvSpPr>
          <p:nvPr/>
        </p:nvSpPr>
        <p:spPr bwMode="auto">
          <a:xfrm>
            <a:off x="4400550" y="3756025"/>
            <a:ext cx="24098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a:solidFill>
                  <a:schemeClr val="bg1"/>
                </a:solidFill>
                <a:latin typeface="Times New Roman" pitchFamily="18" charset="0"/>
                <a:cs typeface="Times New Roman" pitchFamily="18" charset="0"/>
              </a:rPr>
              <a:t>Lost love </a:t>
            </a:r>
            <a:endParaRPr lang="en-GB" altLang="en-US" sz="4400" b="1">
              <a:solidFill>
                <a:schemeClr val="bg1"/>
              </a:solidFill>
            </a:endParaRPr>
          </a:p>
        </p:txBody>
      </p:sp>
      <p:sp>
        <p:nvSpPr>
          <p:cNvPr id="6" name="Rectangle 5"/>
          <p:cNvSpPr>
            <a:spLocks noChangeArrowheads="1"/>
          </p:cNvSpPr>
          <p:nvPr/>
        </p:nvSpPr>
        <p:spPr bwMode="auto">
          <a:xfrm>
            <a:off x="730250" y="4902200"/>
            <a:ext cx="2579688" cy="708025"/>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latin typeface="Times New Roman" pitchFamily="18" charset="0"/>
                <a:cs typeface="Times New Roman" pitchFamily="18" charset="0"/>
              </a:rPr>
              <a:t>How</a:t>
            </a:r>
            <a:r>
              <a:rPr lang="en-GB" altLang="en-US" sz="4000" b="1">
                <a:solidFill>
                  <a:srgbClr val="FF0000"/>
                </a:solidFill>
                <a:latin typeface="Times New Roman" pitchFamily="18" charset="0"/>
                <a:cs typeface="Times New Roman" pitchFamily="18" charset="0"/>
              </a:rPr>
              <a:t> </a:t>
            </a:r>
            <a:r>
              <a:rPr lang="en-GB" altLang="en-US" sz="4000" b="1">
                <a:latin typeface="Times New Roman" pitchFamily="18" charset="0"/>
                <a:cs typeface="Times New Roman" pitchFamily="18" charset="0"/>
              </a:rPr>
              <a:t>often</a:t>
            </a:r>
            <a:r>
              <a:rPr lang="en-GB" altLang="en-US" sz="4000" b="1">
                <a:solidFill>
                  <a:srgbClr val="FF0000"/>
                </a:solidFill>
                <a:latin typeface="Times New Roman" pitchFamily="18" charset="0"/>
                <a:cs typeface="Times New Roman" pitchFamily="18" charset="0"/>
              </a:rPr>
              <a:t> </a:t>
            </a:r>
            <a:endParaRPr lang="en-GB" altLang="en-US" sz="4000"/>
          </a:p>
        </p:txBody>
      </p:sp>
      <p:sp>
        <p:nvSpPr>
          <p:cNvPr id="7" name="Rectangle 6"/>
          <p:cNvSpPr>
            <a:spLocks noChangeArrowheads="1"/>
          </p:cNvSpPr>
          <p:nvPr/>
        </p:nvSpPr>
        <p:spPr bwMode="auto">
          <a:xfrm>
            <a:off x="4919663" y="4841875"/>
            <a:ext cx="6665912" cy="768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0000"/>
                </a:solidFill>
                <a:latin typeface="Times New Roman" pitchFamily="18" charset="0"/>
                <a:cs typeface="Times New Roman" pitchFamily="18" charset="0"/>
              </a:rPr>
              <a:t>…and you were not willing</a:t>
            </a:r>
            <a:endParaRPr lang="en-GB" alt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barn(inVertical)">
                                      <p:cBhvr>
                                        <p:cTn id="26" dur="500"/>
                                        <p:tgtEl>
                                          <p:spTgt spid="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down)">
                                      <p:cBhvr>
                                        <p:cTn id="3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2" grpId="0"/>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675063" y="331788"/>
            <a:ext cx="514826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 A day of Tragedy </a:t>
            </a:r>
            <a:endParaRPr lang="en-GB" altLang="en-US" sz="4400" b="1">
              <a:solidFill>
                <a:srgbClr val="FFFF00"/>
              </a:solidFill>
            </a:endParaRPr>
          </a:p>
        </p:txBody>
      </p:sp>
      <p:sp>
        <p:nvSpPr>
          <p:cNvPr id="5" name="Rectangle 4"/>
          <p:cNvSpPr>
            <a:spLocks noChangeArrowheads="1"/>
          </p:cNvSpPr>
          <p:nvPr/>
        </p:nvSpPr>
        <p:spPr bwMode="auto">
          <a:xfrm>
            <a:off x="177800" y="4540250"/>
            <a:ext cx="11837988" cy="15700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a:t>
            </a:r>
            <a:r>
              <a:rPr lang="en-GB" altLang="en-US" sz="3200">
                <a:latin typeface="Times New Roman" pitchFamily="18" charset="0"/>
                <a:cs typeface="Times New Roman" pitchFamily="18" charset="0"/>
              </a:rPr>
              <a:t>and said, “</a:t>
            </a:r>
            <a:r>
              <a:rPr lang="en-GB" altLang="en-US" sz="3200">
                <a:solidFill>
                  <a:srgbClr val="FF0000"/>
                </a:solidFill>
                <a:latin typeface="Times New Roman" pitchFamily="18" charset="0"/>
                <a:cs typeface="Times New Roman" pitchFamily="18" charset="0"/>
              </a:rPr>
              <a:t>If you, even you, had only known </a:t>
            </a:r>
            <a:r>
              <a:rPr lang="en-GB" altLang="en-US" sz="3200">
                <a:latin typeface="Times New Roman" pitchFamily="18" charset="0"/>
                <a:cs typeface="Times New Roman" pitchFamily="18" charset="0"/>
              </a:rPr>
              <a:t>on this day what would bring you peace—but now it is hidden from your eyes.”</a:t>
            </a:r>
            <a:r>
              <a:rPr lang="en-GB" altLang="en-US" sz="3200" b="1">
                <a:solidFill>
                  <a:srgbClr val="FF0000"/>
                </a:solidFill>
                <a:latin typeface="Times New Roman" pitchFamily="18" charset="0"/>
                <a:cs typeface="Times New Roman" pitchFamily="18" charset="0"/>
              </a:rPr>
              <a:t> </a:t>
            </a:r>
          </a:p>
          <a:p>
            <a:pPr eaLnBrk="1" hangingPunct="1">
              <a:lnSpc>
                <a:spcPct val="100000"/>
              </a:lnSpc>
              <a:spcBef>
                <a:spcPct val="0"/>
              </a:spcBef>
              <a:buFontTx/>
              <a:buNone/>
            </a:pPr>
            <a:r>
              <a:rPr lang="en-GB" altLang="en-US" sz="3200" b="1" i="1">
                <a:latin typeface="Times New Roman" pitchFamily="18" charset="0"/>
                <a:cs typeface="Times New Roman" pitchFamily="18" charset="0"/>
              </a:rPr>
              <a:t>Luke 19:42 (NIV).</a:t>
            </a:r>
          </a:p>
        </p:txBody>
      </p:sp>
      <p:sp>
        <p:nvSpPr>
          <p:cNvPr id="2" name="Rectangle 1"/>
          <p:cNvSpPr>
            <a:spLocks noChangeArrowheads="1"/>
          </p:cNvSpPr>
          <p:nvPr/>
        </p:nvSpPr>
        <p:spPr bwMode="auto">
          <a:xfrm>
            <a:off x="3895725" y="2965450"/>
            <a:ext cx="404495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i="1">
                <a:solidFill>
                  <a:schemeClr val="bg1"/>
                </a:solidFill>
                <a:latin typeface="Times New Roman" pitchFamily="18" charset="0"/>
                <a:cs typeface="Times New Roman" pitchFamily="18" charset="0"/>
              </a:rPr>
              <a:t>Lost opportunity</a:t>
            </a:r>
            <a:endParaRPr lang="en-GB" altLang="en-US" sz="4400" b="1">
              <a:solidFill>
                <a:schemeClr val="bg1"/>
              </a:solidFill>
              <a:latin typeface="Times New Roman" pitchFamily="18" charset="0"/>
              <a:cs typeface="Times New Roman" pitchFamily="18" charset="0"/>
            </a:endParaRPr>
          </a:p>
        </p:txBody>
      </p:sp>
      <p:sp>
        <p:nvSpPr>
          <p:cNvPr id="6" name="Rectangle 5"/>
          <p:cNvSpPr>
            <a:spLocks noChangeArrowheads="1"/>
          </p:cNvSpPr>
          <p:nvPr/>
        </p:nvSpPr>
        <p:spPr bwMode="auto">
          <a:xfrm>
            <a:off x="422275" y="1687513"/>
            <a:ext cx="11563350" cy="10779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eaLnBrk="1" hangingPunct="1">
              <a:lnSpc>
                <a:spcPct val="100000"/>
              </a:lnSpc>
              <a:spcBef>
                <a:spcPct val="0"/>
              </a:spcBef>
              <a:spcAft>
                <a:spcPts val="1000"/>
              </a:spcAft>
              <a:buFontTx/>
              <a:buNone/>
            </a:pPr>
            <a:r>
              <a:rPr lang="en-GB" altLang="en-US" sz="3200" baseline="30000">
                <a:latin typeface="Times New Roman" pitchFamily="18" charset="0"/>
                <a:cs typeface="Times New Roman" pitchFamily="18" charset="0"/>
              </a:rPr>
              <a:t>“</a:t>
            </a:r>
            <a:r>
              <a:rPr lang="en-GB" altLang="en-US" sz="3200">
                <a:latin typeface="Times New Roman" pitchFamily="18" charset="0"/>
                <a:cs typeface="Times New Roman" pitchFamily="18" charset="0"/>
              </a:rPr>
              <a:t>As he approached Jerusalem and saw the city, </a:t>
            </a:r>
            <a:r>
              <a:rPr lang="en-GB" altLang="en-US" sz="3200" b="1">
                <a:solidFill>
                  <a:srgbClr val="FF0000"/>
                </a:solidFill>
                <a:latin typeface="Times New Roman" pitchFamily="18" charset="0"/>
                <a:cs typeface="Times New Roman" pitchFamily="18" charset="0"/>
              </a:rPr>
              <a:t>he wept </a:t>
            </a:r>
            <a:r>
              <a:rPr lang="en-GB" altLang="en-US" sz="3200">
                <a:latin typeface="Times New Roman" pitchFamily="18" charset="0"/>
                <a:cs typeface="Times New Roman" pitchFamily="18" charset="0"/>
              </a:rPr>
              <a:t>over it”.</a:t>
            </a:r>
            <a:r>
              <a:rPr lang="en-GB" altLang="en-US" sz="3200" b="1" i="1">
                <a:latin typeface="Times New Roman" pitchFamily="18" charset="0"/>
                <a:cs typeface="Times New Roman" pitchFamily="18" charset="0"/>
              </a:rPr>
              <a:t>      Luke 19:41 NIV.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2" grpId="0"/>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675063" y="331788"/>
            <a:ext cx="612298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III. A day of Tribulation </a:t>
            </a:r>
            <a:endParaRPr lang="en-GB" altLang="en-US" sz="4400" b="1">
              <a:solidFill>
                <a:srgbClr val="FFFF00"/>
              </a:solidFill>
            </a:endParaRPr>
          </a:p>
        </p:txBody>
      </p:sp>
      <p:sp>
        <p:nvSpPr>
          <p:cNvPr id="5" name="Rectangle 4"/>
          <p:cNvSpPr>
            <a:spLocks noChangeArrowheads="1"/>
          </p:cNvSpPr>
          <p:nvPr/>
        </p:nvSpPr>
        <p:spPr bwMode="auto">
          <a:xfrm>
            <a:off x="157163" y="1589088"/>
            <a:ext cx="11837987" cy="3048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aseline="30000">
                <a:latin typeface="Times New Roman" pitchFamily="18" charset="0"/>
                <a:cs typeface="Times New Roman" pitchFamily="18" charset="0"/>
              </a:rPr>
              <a:t>43 </a:t>
            </a:r>
            <a:r>
              <a:rPr lang="en-GB" altLang="en-US" sz="3200">
                <a:latin typeface="Times New Roman" pitchFamily="18" charset="0"/>
                <a:cs typeface="Times New Roman" pitchFamily="18" charset="0"/>
              </a:rPr>
              <a:t>The days will come upon you when your enemies will build an embankment against you and encircle you and hem you in on every side. </a:t>
            </a:r>
            <a:r>
              <a:rPr lang="en-GB" altLang="en-US" sz="3200" baseline="30000">
                <a:latin typeface="Times New Roman" pitchFamily="18" charset="0"/>
                <a:cs typeface="Times New Roman" pitchFamily="18" charset="0"/>
              </a:rPr>
              <a:t>44 </a:t>
            </a:r>
            <a:r>
              <a:rPr lang="en-GB" altLang="en-US" sz="3200">
                <a:latin typeface="Times New Roman" pitchFamily="18" charset="0"/>
                <a:cs typeface="Times New Roman" pitchFamily="18" charset="0"/>
              </a:rPr>
              <a:t>They will dash you to the ground, you and the children within your walls. They will not leave one stone on another, because </a:t>
            </a:r>
            <a:r>
              <a:rPr lang="en-GB" altLang="en-US" sz="3200">
                <a:solidFill>
                  <a:srgbClr val="FF0000"/>
                </a:solidFill>
                <a:latin typeface="Times New Roman" pitchFamily="18" charset="0"/>
                <a:cs typeface="Times New Roman" pitchFamily="18" charset="0"/>
              </a:rPr>
              <a:t>you did not recognize the time of God’s coming to you</a:t>
            </a:r>
            <a:r>
              <a:rPr lang="en-GB" altLang="en-US" sz="3200">
                <a:latin typeface="Times New Roman" pitchFamily="18" charset="0"/>
                <a:cs typeface="Times New Roman" pitchFamily="18" charset="0"/>
              </a:rPr>
              <a:t>.” </a:t>
            </a:r>
          </a:p>
          <a:p>
            <a:pPr algn="just" eaLnBrk="1" hangingPunct="1">
              <a:lnSpc>
                <a:spcPct val="100000"/>
              </a:lnSpc>
              <a:spcBef>
                <a:spcPct val="0"/>
              </a:spcBef>
              <a:buFontTx/>
              <a:buNone/>
            </a:pPr>
            <a:r>
              <a:rPr lang="en-GB" altLang="en-US" sz="3200" b="1" i="1">
                <a:latin typeface="Times New Roman" pitchFamily="18" charset="0"/>
                <a:cs typeface="Times New Roman" pitchFamily="18" charset="0"/>
              </a:rPr>
              <a:t>Luke 19:43-44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2843213" y="117475"/>
            <a:ext cx="612298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III. A day of Tribulation </a:t>
            </a:r>
            <a:endParaRPr lang="en-GB" altLang="en-US" sz="4400" b="1">
              <a:solidFill>
                <a:srgbClr val="FFFF00"/>
              </a:solidFill>
            </a:endParaRPr>
          </a:p>
        </p:txBody>
      </p:sp>
      <p:sp>
        <p:nvSpPr>
          <p:cNvPr id="3" name="Rectangle 2"/>
          <p:cNvSpPr>
            <a:spLocks noChangeArrowheads="1"/>
          </p:cNvSpPr>
          <p:nvPr/>
        </p:nvSpPr>
        <p:spPr bwMode="auto">
          <a:xfrm>
            <a:off x="703263" y="950913"/>
            <a:ext cx="108394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ct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The </a:t>
            </a:r>
            <a:r>
              <a:rPr lang="en-GB" altLang="en-US" sz="3600" b="1">
                <a:solidFill>
                  <a:schemeClr val="bg1"/>
                </a:solidFill>
                <a:latin typeface="Times New Roman" pitchFamily="18" charset="0"/>
                <a:cs typeface="Times New Roman" pitchFamily="18" charset="0"/>
              </a:rPr>
              <a:t>KJV</a:t>
            </a:r>
            <a:r>
              <a:rPr lang="en-GB" altLang="en-US" sz="3600">
                <a:solidFill>
                  <a:schemeClr val="bg1"/>
                </a:solidFill>
                <a:latin typeface="Times New Roman" pitchFamily="18" charset="0"/>
                <a:cs typeface="Times New Roman" pitchFamily="18" charset="0"/>
              </a:rPr>
              <a:t> translates what Jesus said, </a:t>
            </a:r>
          </a:p>
          <a:p>
            <a:pPr algn="ct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“because thou knewest not the time of thy </a:t>
            </a:r>
            <a:r>
              <a:rPr lang="en-GB" altLang="en-US" sz="3600" b="1">
                <a:solidFill>
                  <a:schemeClr val="bg1"/>
                </a:solidFill>
                <a:latin typeface="Times New Roman" pitchFamily="18" charset="0"/>
                <a:cs typeface="Times New Roman" pitchFamily="18" charset="0"/>
              </a:rPr>
              <a:t>visitation</a:t>
            </a:r>
            <a:r>
              <a:rPr lang="en-GB" altLang="en-US" sz="3600">
                <a:solidFill>
                  <a:schemeClr val="bg1"/>
                </a:solidFill>
                <a:latin typeface="Times New Roman" pitchFamily="18" charset="0"/>
                <a:cs typeface="Times New Roman" pitchFamily="18" charset="0"/>
              </a:rPr>
              <a:t>.”</a:t>
            </a:r>
          </a:p>
        </p:txBody>
      </p:sp>
      <p:pic>
        <p:nvPicPr>
          <p:cNvPr id="40962" name="Picture 2" descr="Image result for jerusalem destruction pics 70 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2355850"/>
            <a:ext cx="5702300" cy="373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815975" y="6094413"/>
            <a:ext cx="94091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3200">
                <a:solidFill>
                  <a:srgbClr val="FFFF00"/>
                </a:solidFill>
                <a:latin typeface="Times New Roman" pitchFamily="18" charset="0"/>
                <a:cs typeface="Times New Roman" pitchFamily="18" charset="0"/>
              </a:rPr>
              <a:t>In AD 70 Titus and his Roman army capture Jerusalem. </a:t>
            </a:r>
            <a:endParaRPr lang="en-GB" altLang="en-US" sz="32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40962"/>
                                        </p:tgtEl>
                                        <p:attrNameLst>
                                          <p:attrName>style.visibility</p:attrName>
                                        </p:attrNameLst>
                                      </p:cBhvr>
                                      <p:to>
                                        <p:strVal val="visible"/>
                                      </p:to>
                                    </p:set>
                                    <p:animEffect transition="in" filter="wipe(down)">
                                      <p:cBhvr>
                                        <p:cTn id="19" dur="500"/>
                                        <p:tgtEl>
                                          <p:spTgt spid="4096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circle(in)">
                                      <p:cBhvr>
                                        <p:cTn id="2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014663" y="317500"/>
            <a:ext cx="612298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III. A day of Tribulation </a:t>
            </a:r>
            <a:endParaRPr lang="en-GB" altLang="en-US" sz="4400" b="1">
              <a:solidFill>
                <a:srgbClr val="FFFF00"/>
              </a:solidFill>
            </a:endParaRPr>
          </a:p>
        </p:txBody>
      </p:sp>
      <p:sp>
        <p:nvSpPr>
          <p:cNvPr id="5" name="Rectangle 4"/>
          <p:cNvSpPr>
            <a:spLocks noChangeArrowheads="1"/>
          </p:cNvSpPr>
          <p:nvPr/>
        </p:nvSpPr>
        <p:spPr bwMode="auto">
          <a:xfrm>
            <a:off x="157163" y="1589088"/>
            <a:ext cx="11837987" cy="3540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a:latin typeface="Times New Roman" pitchFamily="18" charset="0"/>
                <a:cs typeface="Times New Roman" pitchFamily="18" charset="0"/>
              </a:rPr>
              <a:t>The Jewish historian Josephus summed up this day of tribulation in these words: </a:t>
            </a:r>
          </a:p>
          <a:p>
            <a:pPr algn="just" eaLnBrk="1" hangingPunct="1">
              <a:lnSpc>
                <a:spcPct val="100000"/>
              </a:lnSpc>
              <a:spcBef>
                <a:spcPct val="0"/>
              </a:spcBef>
              <a:buFontTx/>
              <a:buNone/>
            </a:pPr>
            <a:endParaRPr lang="en-GB" altLang="en-US" sz="3200">
              <a:latin typeface="Times New Roman" pitchFamily="18" charset="0"/>
              <a:cs typeface="Times New Roman" pitchFamily="18" charset="0"/>
            </a:endParaRPr>
          </a:p>
          <a:p>
            <a:pPr algn="just" eaLnBrk="1" hangingPunct="1">
              <a:lnSpc>
                <a:spcPct val="100000"/>
              </a:lnSpc>
              <a:spcBef>
                <a:spcPct val="0"/>
              </a:spcBef>
              <a:buFontTx/>
              <a:buNone/>
            </a:pPr>
            <a:r>
              <a:rPr lang="en-GB" altLang="en-US" sz="3200">
                <a:latin typeface="Times New Roman" pitchFamily="18" charset="0"/>
                <a:cs typeface="Times New Roman" pitchFamily="18" charset="0"/>
              </a:rPr>
              <a:t>“But for the city, it was so thoroughly laid even with the ground by those who dug it up to the foundations, that there was left nothing to make those that come hither believe it had ever been inhabited” </a:t>
            </a:r>
            <a:r>
              <a:rPr lang="en-GB" altLang="en-US" sz="2400" b="1">
                <a:solidFill>
                  <a:srgbClr val="0070C0"/>
                </a:solidFill>
                <a:latin typeface="Times New Roman" pitchFamily="18" charset="0"/>
                <a:cs typeface="Times New Roman" pitchFamily="18" charset="0"/>
              </a:rPr>
              <a:t>(Josephus, </a:t>
            </a:r>
            <a:r>
              <a:rPr lang="en-GB" altLang="en-US" sz="2400" b="1" i="1">
                <a:solidFill>
                  <a:srgbClr val="0070C0"/>
                </a:solidFill>
                <a:latin typeface="Times New Roman" pitchFamily="18" charset="0"/>
                <a:cs typeface="Times New Roman" pitchFamily="18" charset="0"/>
              </a:rPr>
              <a:t>Antiquities </a:t>
            </a:r>
            <a:r>
              <a:rPr lang="en-GB" altLang="en-US" sz="2400" b="1">
                <a:solidFill>
                  <a:srgbClr val="0070C0"/>
                </a:solidFill>
                <a:latin typeface="Times New Roman" pitchFamily="18" charset="0"/>
                <a:cs typeface="Times New Roman" pitchFamily="18" charset="0"/>
              </a:rPr>
              <a:t>5.1).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5675" y="112713"/>
            <a:ext cx="9904413" cy="10763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eaLnBrk="1" hangingPunct="1">
              <a:lnSpc>
                <a:spcPct val="100000"/>
              </a:lnSpc>
              <a:spcBef>
                <a:spcPct val="0"/>
              </a:spcBef>
              <a:spcAft>
                <a:spcPts val="1000"/>
              </a:spcAft>
              <a:buFontTx/>
              <a:buNone/>
            </a:pPr>
            <a:r>
              <a:rPr lang="en-GB" altLang="en-US" sz="3200">
                <a:latin typeface="Times New Roman" pitchFamily="18" charset="0"/>
                <a:cs typeface="Times New Roman" pitchFamily="18" charset="0"/>
              </a:rPr>
              <a:t>“</a:t>
            </a:r>
            <a:r>
              <a:rPr lang="en-GB" altLang="en-US" sz="3200">
                <a:solidFill>
                  <a:srgbClr val="FF0000"/>
                </a:solidFill>
                <a:latin typeface="Times New Roman" pitchFamily="18" charset="0"/>
                <a:cs typeface="Times New Roman" pitchFamily="18" charset="0"/>
              </a:rPr>
              <a:t>If you, even you, had only known </a:t>
            </a:r>
            <a:r>
              <a:rPr lang="en-GB" altLang="en-US" sz="3200">
                <a:latin typeface="Times New Roman" pitchFamily="18" charset="0"/>
                <a:cs typeface="Times New Roman" pitchFamily="18" charset="0"/>
              </a:rPr>
              <a:t>on this day what would bring you peace…</a:t>
            </a:r>
            <a:r>
              <a:rPr lang="en-GB" altLang="en-US" sz="3200" b="1" i="1">
                <a:latin typeface="Times New Roman" pitchFamily="18" charset="0"/>
                <a:cs typeface="Times New Roman" pitchFamily="18" charset="0"/>
              </a:rPr>
              <a:t> </a:t>
            </a:r>
          </a:p>
        </p:txBody>
      </p:sp>
      <p:sp>
        <p:nvSpPr>
          <p:cNvPr id="4" name="Rectangle 3"/>
          <p:cNvSpPr>
            <a:spLocks noChangeArrowheads="1"/>
          </p:cNvSpPr>
          <p:nvPr/>
        </p:nvSpPr>
        <p:spPr bwMode="auto">
          <a:xfrm>
            <a:off x="6948488" y="1549400"/>
            <a:ext cx="4346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chemeClr val="bg1"/>
                </a:solidFill>
                <a:latin typeface="Times New Roman" pitchFamily="18" charset="0"/>
                <a:cs typeface="Times New Roman" pitchFamily="18" charset="0"/>
              </a:rPr>
              <a:t>a) Refuse His Love </a:t>
            </a:r>
            <a:endParaRPr lang="en-GB" altLang="en-US" sz="4000" b="1">
              <a:solidFill>
                <a:schemeClr val="bg1"/>
              </a:solidFill>
            </a:endParaRPr>
          </a:p>
        </p:txBody>
      </p:sp>
      <p:sp>
        <p:nvSpPr>
          <p:cNvPr id="5" name="Rectangle 4"/>
          <p:cNvSpPr>
            <a:spLocks noChangeArrowheads="1"/>
          </p:cNvSpPr>
          <p:nvPr/>
        </p:nvSpPr>
        <p:spPr bwMode="auto">
          <a:xfrm>
            <a:off x="6958013" y="2616200"/>
            <a:ext cx="52339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b) Missing their </a:t>
            </a:r>
          </a:p>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opportunity for blessing</a:t>
            </a:r>
            <a:endParaRPr lang="en-GB" altLang="en-US" sz="4000" b="1" i="1">
              <a:solidFill>
                <a:schemeClr val="bg1"/>
              </a:solidFill>
            </a:endParaRPr>
          </a:p>
        </p:txBody>
      </p:sp>
      <p:sp>
        <p:nvSpPr>
          <p:cNvPr id="6" name="Rectangle 5"/>
          <p:cNvSpPr>
            <a:spLocks noChangeArrowheads="1"/>
          </p:cNvSpPr>
          <p:nvPr/>
        </p:nvSpPr>
        <p:spPr bwMode="auto">
          <a:xfrm>
            <a:off x="7070725" y="4298950"/>
            <a:ext cx="41021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c) Face the day of </a:t>
            </a:r>
          </a:p>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tribulation.</a:t>
            </a:r>
            <a:endParaRPr lang="en-GB" altLang="en-US" sz="4000" b="1" i="1">
              <a:solidFill>
                <a:schemeClr val="bg1"/>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6100" y="2112963"/>
            <a:ext cx="5776913" cy="350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 calcmode="lin" valueType="num">
                                      <p:cBhvr additive="base">
                                        <p:cTn id="26" dur="500" fill="hold"/>
                                        <p:tgtEl>
                                          <p:spTgt spid="5"/>
                                        </p:tgtEl>
                                        <p:attrNameLst>
                                          <p:attrName>ppt_x</p:attrName>
                                        </p:attrNameLst>
                                      </p:cBhvr>
                                      <p:tavLst>
                                        <p:tav tm="0">
                                          <p:val>
                                            <p:strVal val="#ppt_x"/>
                                          </p:val>
                                        </p:tav>
                                        <p:tav tm="100000">
                                          <p:val>
                                            <p:strVal val="#ppt_x"/>
                                          </p:val>
                                        </p:tav>
                                      </p:tavLst>
                                    </p:anim>
                                    <p:anim calcmode="lin" valueType="num">
                                      <p:cBhvr additive="base">
                                        <p:cTn id="2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825750" y="1789113"/>
            <a:ext cx="5623306"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ctr" eaLnBrk="1" hangingPunct="1">
              <a:lnSpc>
                <a:spcPct val="100000"/>
              </a:lnSpc>
              <a:spcBef>
                <a:spcPct val="0"/>
              </a:spcBef>
              <a:spcAft>
                <a:spcPts val="1000"/>
              </a:spcAft>
              <a:buFontTx/>
              <a:buNone/>
            </a:pPr>
            <a:r>
              <a:rPr lang="en-GB" altLang="en-US" sz="3600" b="1" dirty="0">
                <a:latin typeface="Times New Roman" pitchFamily="18" charset="0"/>
                <a:cs typeface="Times New Roman" pitchFamily="18" charset="0"/>
              </a:rPr>
              <a:t>Are </a:t>
            </a:r>
            <a:r>
              <a:rPr lang="en-GB" altLang="en-US" sz="3600" b="1" dirty="0" smtClean="0">
                <a:latin typeface="Times New Roman" pitchFamily="18" charset="0"/>
                <a:cs typeface="Times New Roman" pitchFamily="18" charset="0"/>
              </a:rPr>
              <a:t>Jesus’ </a:t>
            </a:r>
            <a:r>
              <a:rPr lang="en-GB" altLang="en-US" sz="3600" b="1" dirty="0">
                <a:latin typeface="Times New Roman" pitchFamily="18" charset="0"/>
                <a:cs typeface="Times New Roman" pitchFamily="18" charset="0"/>
              </a:rPr>
              <a:t>tears for you?</a:t>
            </a:r>
            <a:endParaRPr lang="en-GB" altLang="en-US" sz="3600" b="1" i="1" dirty="0">
              <a:latin typeface="Times New Roman" pitchFamily="18" charset="0"/>
              <a:cs typeface="Times New Roman" pitchFamily="18" charset="0"/>
            </a:endParaRPr>
          </a:p>
        </p:txBody>
      </p:sp>
      <p:sp>
        <p:nvSpPr>
          <p:cNvPr id="4" name="Rectangle 3"/>
          <p:cNvSpPr>
            <a:spLocks noChangeArrowheads="1"/>
          </p:cNvSpPr>
          <p:nvPr/>
        </p:nvSpPr>
        <p:spPr bwMode="auto">
          <a:xfrm>
            <a:off x="2825750" y="2828925"/>
            <a:ext cx="48037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i="1">
                <a:solidFill>
                  <a:schemeClr val="bg1"/>
                </a:solidFill>
                <a:latin typeface="Times New Roman" pitchFamily="18" charset="0"/>
                <a:cs typeface="Times New Roman" pitchFamily="18" charset="0"/>
              </a:rPr>
              <a:t>a) Refusing His Love </a:t>
            </a:r>
            <a:endParaRPr lang="en-GB" altLang="en-US" sz="4000" b="1">
              <a:solidFill>
                <a:schemeClr val="bg1"/>
              </a:solidFill>
            </a:endParaRPr>
          </a:p>
        </p:txBody>
      </p:sp>
      <p:sp>
        <p:nvSpPr>
          <p:cNvPr id="5" name="Rectangle 4"/>
          <p:cNvSpPr>
            <a:spLocks noChangeArrowheads="1"/>
          </p:cNvSpPr>
          <p:nvPr/>
        </p:nvSpPr>
        <p:spPr bwMode="auto">
          <a:xfrm>
            <a:off x="2814638" y="3768725"/>
            <a:ext cx="90138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b) Missing the opportunity for blessing</a:t>
            </a:r>
            <a:endParaRPr lang="en-GB" altLang="en-US" sz="4000" b="1" i="1">
              <a:solidFill>
                <a:schemeClr val="bg1"/>
              </a:solidFill>
            </a:endParaRPr>
          </a:p>
        </p:txBody>
      </p:sp>
      <p:sp>
        <p:nvSpPr>
          <p:cNvPr id="6" name="Rectangle 5"/>
          <p:cNvSpPr>
            <a:spLocks noChangeArrowheads="1"/>
          </p:cNvSpPr>
          <p:nvPr/>
        </p:nvSpPr>
        <p:spPr bwMode="auto">
          <a:xfrm>
            <a:off x="2814638" y="4681538"/>
            <a:ext cx="84550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b="1" i="1">
                <a:solidFill>
                  <a:schemeClr val="bg1"/>
                </a:solidFill>
                <a:latin typeface="Times New Roman" pitchFamily="18" charset="0"/>
                <a:cs typeface="Times New Roman" pitchFamily="18" charset="0"/>
              </a:rPr>
              <a:t>c) Face the day of tribulation.</a:t>
            </a:r>
            <a:endParaRPr lang="en-GB" altLang="en-US" sz="4000" b="1" i="1">
              <a:solidFill>
                <a:schemeClr val="bg1"/>
              </a:solidFill>
            </a:endParaRPr>
          </a:p>
        </p:txBody>
      </p:sp>
      <p:sp>
        <p:nvSpPr>
          <p:cNvPr id="8" name="Rectangle 7"/>
          <p:cNvSpPr>
            <a:spLocks noChangeArrowheads="1"/>
          </p:cNvSpPr>
          <p:nvPr/>
        </p:nvSpPr>
        <p:spPr bwMode="auto">
          <a:xfrm>
            <a:off x="2814638" y="241300"/>
            <a:ext cx="551656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Triumph and Tragedy</a:t>
            </a:r>
            <a:endParaRPr lang="en-GB" altLang="en-US" sz="44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down)">
                                      <p:cBhvr>
                                        <p:cTn id="3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ubtitle 2"/>
          <p:cNvSpPr>
            <a:spLocks noGrp="1"/>
          </p:cNvSpPr>
          <p:nvPr>
            <p:ph type="subTitle" idx="1"/>
          </p:nvPr>
        </p:nvSpPr>
        <p:spPr>
          <a:xfrm>
            <a:off x="1317625" y="357188"/>
            <a:ext cx="9144000" cy="5464175"/>
          </a:xfrm>
        </p:spPr>
        <p:txBody>
          <a:bodyPr/>
          <a:lstStyle/>
          <a:p>
            <a:pPr algn="just" eaLnBrk="1" hangingPunct="1"/>
            <a:r>
              <a:rPr lang="en-US" altLang="en-US" sz="3200" baseline="30000" smtClean="0">
                <a:latin typeface="Times New Roman" pitchFamily="18" charset="0"/>
                <a:cs typeface="Times New Roman" pitchFamily="18" charset="0"/>
              </a:rPr>
              <a:t>6</a:t>
            </a:r>
            <a:r>
              <a:rPr lang="en-US" altLang="en-US" sz="3200" smtClean="0">
                <a:latin typeface="Times New Roman" pitchFamily="18" charset="0"/>
                <a:cs typeface="Times New Roman" pitchFamily="18" charset="0"/>
              </a:rPr>
              <a:t>The disciples went and did as Jesus had instructed them. </a:t>
            </a:r>
            <a:r>
              <a:rPr lang="en-US" altLang="en-US" sz="3200" baseline="30000" smtClean="0">
                <a:latin typeface="Times New Roman" pitchFamily="18" charset="0"/>
                <a:cs typeface="Times New Roman" pitchFamily="18" charset="0"/>
              </a:rPr>
              <a:t>7</a:t>
            </a:r>
            <a:r>
              <a:rPr lang="en-US" altLang="en-US" sz="3200" smtClean="0">
                <a:latin typeface="Times New Roman" pitchFamily="18" charset="0"/>
                <a:cs typeface="Times New Roman" pitchFamily="18" charset="0"/>
              </a:rPr>
              <a:t>They brought the donkey and the colt, placed their cloaks on them, and Jesus sat on them. </a:t>
            </a:r>
            <a:r>
              <a:rPr lang="en-US" altLang="en-US" sz="3200" baseline="30000" smtClean="0">
                <a:latin typeface="Times New Roman" pitchFamily="18" charset="0"/>
                <a:cs typeface="Times New Roman" pitchFamily="18" charset="0"/>
              </a:rPr>
              <a:t>8</a:t>
            </a:r>
            <a:r>
              <a:rPr lang="en-US" altLang="en-US" sz="3200" smtClean="0">
                <a:latin typeface="Times New Roman" pitchFamily="18" charset="0"/>
                <a:cs typeface="Times New Roman" pitchFamily="18" charset="0"/>
              </a:rPr>
              <a:t>A very large crowd spread their cloaks on the road, while others cut branches from the trees and spread them on the road. </a:t>
            </a:r>
            <a:r>
              <a:rPr lang="en-US" altLang="en-US" sz="3200" baseline="30000" smtClean="0">
                <a:latin typeface="Times New Roman" pitchFamily="18" charset="0"/>
                <a:cs typeface="Times New Roman" pitchFamily="18" charset="0"/>
              </a:rPr>
              <a:t>9</a:t>
            </a:r>
            <a:r>
              <a:rPr lang="en-US" altLang="en-US" sz="3200" smtClean="0">
                <a:latin typeface="Times New Roman" pitchFamily="18" charset="0"/>
                <a:cs typeface="Times New Roman" pitchFamily="18" charset="0"/>
              </a:rPr>
              <a:t>The crowds that went ahead of him and those that followed shouted, </a:t>
            </a:r>
            <a:r>
              <a:rPr lang="en-US" altLang="en-US" sz="3200" smtClean="0">
                <a:solidFill>
                  <a:srgbClr val="FF0000"/>
                </a:solidFill>
                <a:latin typeface="Times New Roman" pitchFamily="18" charset="0"/>
                <a:cs typeface="Times New Roman" pitchFamily="18" charset="0"/>
              </a:rPr>
              <a:t>"Hosanna to the Son of David!"  "Blessed is he who comes in the name of the Lord!" "Hosanna in the highest!" </a:t>
            </a:r>
            <a:r>
              <a:rPr lang="en-US" altLang="en-US" sz="3200" baseline="30000" smtClean="0">
                <a:latin typeface="Times New Roman" pitchFamily="18" charset="0"/>
                <a:cs typeface="Times New Roman" pitchFamily="18" charset="0"/>
              </a:rPr>
              <a:t>10</a:t>
            </a:r>
            <a:r>
              <a:rPr lang="en-US" altLang="en-US" sz="3200" smtClean="0">
                <a:latin typeface="Times New Roman" pitchFamily="18" charset="0"/>
                <a:cs typeface="Times New Roman" pitchFamily="18" charset="0"/>
              </a:rPr>
              <a:t>When Jesus entered Jerusalem, the whole city was stirred and asked, "Who is this?"  </a:t>
            </a:r>
            <a:r>
              <a:rPr lang="en-US" altLang="en-US" sz="3200" baseline="30000" smtClean="0">
                <a:latin typeface="Times New Roman" pitchFamily="18" charset="0"/>
                <a:cs typeface="Times New Roman" pitchFamily="18" charset="0"/>
              </a:rPr>
              <a:t>11</a:t>
            </a:r>
            <a:r>
              <a:rPr lang="en-US" altLang="en-US" sz="3200" smtClean="0">
                <a:latin typeface="Times New Roman" pitchFamily="18" charset="0"/>
                <a:cs typeface="Times New Roman" pitchFamily="18" charset="0"/>
              </a:rPr>
              <a:t>The crowds answered, "This is Jesus, the prophet from Nazareth in Galilee." </a:t>
            </a:r>
            <a:endParaRPr lang="en-GB" altLang="en-US" sz="320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542925" y="1333500"/>
            <a:ext cx="11215688" cy="5078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 typeface="Arial" charset="0"/>
              <a:buNone/>
            </a:pPr>
            <a:r>
              <a:rPr lang="en-GB" altLang="en-US" sz="3600" baseline="30000">
                <a:latin typeface="Times New Roman" pitchFamily="18" charset="0"/>
                <a:cs typeface="Times New Roman" pitchFamily="18" charset="0"/>
              </a:rPr>
              <a:t>41 </a:t>
            </a:r>
            <a:r>
              <a:rPr lang="en-GB" altLang="en-US" sz="3600">
                <a:latin typeface="Times New Roman" pitchFamily="18" charset="0"/>
                <a:cs typeface="Times New Roman" pitchFamily="18" charset="0"/>
              </a:rPr>
              <a:t>As he approached Jerusalem and saw the city, he wept over it. </a:t>
            </a:r>
            <a:r>
              <a:rPr lang="en-GB" altLang="en-US" sz="3600" baseline="30000">
                <a:latin typeface="Times New Roman" pitchFamily="18" charset="0"/>
                <a:cs typeface="Times New Roman" pitchFamily="18" charset="0"/>
              </a:rPr>
              <a:t>42 </a:t>
            </a:r>
            <a:r>
              <a:rPr lang="en-GB" altLang="en-US" sz="3600">
                <a:latin typeface="Times New Roman" pitchFamily="18" charset="0"/>
                <a:cs typeface="Times New Roman" pitchFamily="18" charset="0"/>
              </a:rPr>
              <a:t>and said, “</a:t>
            </a:r>
            <a:r>
              <a:rPr lang="en-GB" altLang="en-US" sz="3600">
                <a:solidFill>
                  <a:srgbClr val="FF0000"/>
                </a:solidFill>
                <a:latin typeface="Times New Roman" pitchFamily="18" charset="0"/>
                <a:cs typeface="Times New Roman" pitchFamily="18" charset="0"/>
              </a:rPr>
              <a:t>If you, even you, had only known </a:t>
            </a:r>
            <a:r>
              <a:rPr lang="en-GB" altLang="en-US" sz="3600">
                <a:latin typeface="Times New Roman" pitchFamily="18" charset="0"/>
                <a:cs typeface="Times New Roman" pitchFamily="18" charset="0"/>
              </a:rPr>
              <a:t>on this day what would bring you peace—but now it is hidden from your eyes.</a:t>
            </a:r>
            <a:r>
              <a:rPr lang="en-GB" altLang="en-US" sz="3600" baseline="30000">
                <a:latin typeface="Times New Roman" pitchFamily="18" charset="0"/>
                <a:cs typeface="Times New Roman" pitchFamily="18" charset="0"/>
              </a:rPr>
              <a:t>” 43 </a:t>
            </a:r>
            <a:r>
              <a:rPr lang="en-GB" altLang="en-US" sz="3600">
                <a:latin typeface="Times New Roman" pitchFamily="18" charset="0"/>
                <a:cs typeface="Times New Roman" pitchFamily="18" charset="0"/>
              </a:rPr>
              <a:t>The days will come upon you when your enemies will build an embankment against you and encircle you and hem you in on every side. </a:t>
            </a:r>
            <a:r>
              <a:rPr lang="en-GB" altLang="en-US" sz="3600" baseline="30000">
                <a:latin typeface="Times New Roman" pitchFamily="18" charset="0"/>
                <a:cs typeface="Times New Roman" pitchFamily="18" charset="0"/>
              </a:rPr>
              <a:t>44 </a:t>
            </a:r>
            <a:r>
              <a:rPr lang="en-GB" altLang="en-US" sz="3600">
                <a:latin typeface="Times New Roman" pitchFamily="18" charset="0"/>
                <a:cs typeface="Times New Roman" pitchFamily="18" charset="0"/>
              </a:rPr>
              <a:t>They will dash you to the ground, you and the children within your walls. They will not leave one stone on another, because </a:t>
            </a:r>
            <a:r>
              <a:rPr lang="en-GB" altLang="en-US" sz="3600">
                <a:solidFill>
                  <a:srgbClr val="FF0000"/>
                </a:solidFill>
                <a:latin typeface="Times New Roman" pitchFamily="18" charset="0"/>
                <a:cs typeface="Times New Roman" pitchFamily="18" charset="0"/>
              </a:rPr>
              <a:t>you did not recognize the time of God’s coming to you</a:t>
            </a:r>
            <a:r>
              <a:rPr lang="en-GB" altLang="en-US" sz="3600">
                <a:latin typeface="Times New Roman" pitchFamily="18" charset="0"/>
                <a:cs typeface="Times New Roman" pitchFamily="18" charset="0"/>
              </a:rPr>
              <a:t>.” </a:t>
            </a:r>
            <a:endParaRPr lang="en-GB" altLang="en-US" sz="3600" baseline="30000">
              <a:latin typeface="Times New Roman" pitchFamily="18" charset="0"/>
              <a:cs typeface="Times New Roman" pitchFamily="18" charset="0"/>
            </a:endParaRPr>
          </a:p>
        </p:txBody>
      </p:sp>
      <p:sp>
        <p:nvSpPr>
          <p:cNvPr id="4099" name="Rectangle 5"/>
          <p:cNvSpPr>
            <a:spLocks noChangeArrowheads="1"/>
          </p:cNvSpPr>
          <p:nvPr/>
        </p:nvSpPr>
        <p:spPr bwMode="auto">
          <a:xfrm>
            <a:off x="3170238" y="190500"/>
            <a:ext cx="47561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5400" b="1" baseline="30000">
                <a:solidFill>
                  <a:srgbClr val="FFFF00"/>
                </a:solidFill>
                <a:latin typeface="Times New Roman" pitchFamily="18" charset="0"/>
                <a:cs typeface="Times New Roman" pitchFamily="18" charset="0"/>
              </a:rPr>
              <a:t>Luke 19:41 – 44</a:t>
            </a:r>
            <a:r>
              <a:rPr lang="en-GB" altLang="en-US" sz="5400" baseline="30000">
                <a:solidFill>
                  <a:srgbClr val="FFFF00"/>
                </a:solidFill>
                <a:latin typeface="Times New Roman" pitchFamily="18" charset="0"/>
                <a:cs typeface="Times New Roman" pitchFamily="18" charset="0"/>
              </a:rPr>
              <a:t>. </a:t>
            </a:r>
            <a:r>
              <a:rPr lang="en-GB" altLang="en-US" sz="5400" i="1" baseline="30000">
                <a:solidFill>
                  <a:srgbClr val="FFFF00"/>
                </a:solidFill>
                <a:latin typeface="Times New Roman" pitchFamily="18" charset="0"/>
                <a:cs typeface="Times New Roman" pitchFamily="18" charset="0"/>
              </a:rPr>
              <a:t>(</a:t>
            </a:r>
            <a:r>
              <a:rPr lang="en-GB" altLang="en-US" sz="5400" b="1" i="1" baseline="30000">
                <a:solidFill>
                  <a:srgbClr val="FFFF00"/>
                </a:solidFill>
                <a:latin typeface="Times New Roman" pitchFamily="18" charset="0"/>
                <a:cs typeface="Times New Roman" pitchFamily="18" charset="0"/>
              </a:rPr>
              <a:t>NIV)</a:t>
            </a:r>
            <a:r>
              <a:rPr lang="en-GB" altLang="en-US" sz="5400" i="1" baseline="30000">
                <a:solidFill>
                  <a:srgbClr val="FFFF00"/>
                </a:solidFill>
                <a:latin typeface="Times New Roman" pitchFamily="18" charset="0"/>
                <a:cs typeface="Times New Roman" pitchFamily="18" charset="0"/>
              </a:rPr>
              <a:t> </a:t>
            </a:r>
            <a:endParaRPr lang="en-GB" altLang="en-US" sz="5400" i="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268413" y="419100"/>
            <a:ext cx="269398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5400" b="1" baseline="30000">
                <a:solidFill>
                  <a:srgbClr val="FFFF00"/>
                </a:solidFill>
                <a:latin typeface="Times New Roman" pitchFamily="18" charset="0"/>
                <a:cs typeface="Times New Roman" pitchFamily="18" charset="0"/>
              </a:rPr>
              <a:t>Let’s Pray…</a:t>
            </a:r>
            <a:endParaRPr lang="en-GB" altLang="en-US" sz="5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19163" y="358775"/>
            <a:ext cx="9904412" cy="20621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eaLnBrk="1" hangingPunct="1">
              <a:lnSpc>
                <a:spcPct val="100000"/>
              </a:lnSpc>
              <a:spcBef>
                <a:spcPct val="0"/>
              </a:spcBef>
              <a:spcAft>
                <a:spcPts val="1000"/>
              </a:spcAft>
              <a:buFontTx/>
              <a:buNone/>
            </a:pPr>
            <a:r>
              <a:rPr lang="en-GB" altLang="en-US" sz="3200">
                <a:latin typeface="Times New Roman" pitchFamily="18" charset="0"/>
                <a:cs typeface="Times New Roman" pitchFamily="18" charset="0"/>
              </a:rPr>
              <a:t>“Rejoice greatly, O Daughter of Zion! Shout, Daughter of Jerusalem! See, your king comes to you . . . gentle and riding on a donkey, on a colt, the foal of a donkey” </a:t>
            </a:r>
            <a:r>
              <a:rPr lang="en-GB" altLang="en-US" sz="3200" b="1" i="1">
                <a:latin typeface="Times New Roman" pitchFamily="18" charset="0"/>
                <a:cs typeface="Times New Roman" pitchFamily="18" charset="0"/>
              </a:rPr>
              <a:t>(Zechariah 9:9 NIV).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05088" y="2420938"/>
            <a:ext cx="6807200" cy="413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22275" y="1687513"/>
            <a:ext cx="11563350"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228600">
              <a:lnSpc>
                <a:spcPct val="90000"/>
              </a:lnSpc>
              <a:spcBef>
                <a:spcPts val="10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a:solidFill>
                  <a:schemeClr val="tx1"/>
                </a:solidFill>
                <a:latin typeface="Calibri" pitchFamily="34" charset="0"/>
              </a:defRPr>
            </a:lvl9pPr>
          </a:lstStyle>
          <a:p>
            <a:pPr algn="just" eaLnBrk="1" hangingPunct="1">
              <a:lnSpc>
                <a:spcPct val="100000"/>
              </a:lnSpc>
              <a:spcBef>
                <a:spcPct val="0"/>
              </a:spcBef>
              <a:spcAft>
                <a:spcPts val="1000"/>
              </a:spcAft>
              <a:buFontTx/>
              <a:buNone/>
            </a:pPr>
            <a:r>
              <a:rPr lang="en-GB" altLang="en-US" sz="3200" baseline="30000">
                <a:latin typeface="Times New Roman" pitchFamily="18" charset="0"/>
                <a:cs typeface="Times New Roman" pitchFamily="18" charset="0"/>
              </a:rPr>
              <a:t>41 </a:t>
            </a:r>
            <a:r>
              <a:rPr lang="en-GB" altLang="en-US" sz="3200">
                <a:latin typeface="Times New Roman" pitchFamily="18" charset="0"/>
                <a:cs typeface="Times New Roman" pitchFamily="18" charset="0"/>
              </a:rPr>
              <a:t>As he approached Jerusalem and saw the city, he wept over it </a:t>
            </a:r>
            <a:r>
              <a:rPr lang="en-GB" altLang="en-US" sz="3200" baseline="30000">
                <a:latin typeface="Times New Roman" pitchFamily="18" charset="0"/>
                <a:cs typeface="Times New Roman" pitchFamily="18" charset="0"/>
              </a:rPr>
              <a:t>42 </a:t>
            </a:r>
            <a:r>
              <a:rPr lang="en-GB" altLang="en-US" sz="3200">
                <a:latin typeface="Times New Roman" pitchFamily="18" charset="0"/>
                <a:cs typeface="Times New Roman" pitchFamily="18" charset="0"/>
              </a:rPr>
              <a:t>and said, “</a:t>
            </a:r>
            <a:r>
              <a:rPr lang="en-GB" altLang="en-US" sz="3200">
                <a:solidFill>
                  <a:srgbClr val="FF0000"/>
                </a:solidFill>
                <a:latin typeface="Times New Roman" pitchFamily="18" charset="0"/>
                <a:cs typeface="Times New Roman" pitchFamily="18" charset="0"/>
              </a:rPr>
              <a:t>If you, even you, had only known on this day what would bring you peace</a:t>
            </a:r>
            <a:r>
              <a:rPr lang="en-GB" altLang="en-US" sz="3200">
                <a:latin typeface="Times New Roman" pitchFamily="18" charset="0"/>
                <a:cs typeface="Times New Roman" pitchFamily="18" charset="0"/>
              </a:rPr>
              <a:t>—but now it is hidden from your eyes.</a:t>
            </a:r>
            <a:r>
              <a:rPr lang="en-GB" altLang="en-US" sz="3200" b="1" i="1">
                <a:latin typeface="Times New Roman" pitchFamily="18" charset="0"/>
                <a:cs typeface="Times New Roman" pitchFamily="18" charset="0"/>
              </a:rPr>
              <a:t>      Luke 19:41-42 NIV. </a:t>
            </a:r>
          </a:p>
        </p:txBody>
      </p:sp>
      <p:sp>
        <p:nvSpPr>
          <p:cNvPr id="4" name="Rectangle 3"/>
          <p:cNvSpPr>
            <a:spLocks noChangeArrowheads="1"/>
          </p:cNvSpPr>
          <p:nvPr/>
        </p:nvSpPr>
        <p:spPr bwMode="auto">
          <a:xfrm>
            <a:off x="3338513" y="192088"/>
            <a:ext cx="551656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Triumph and Tragedy</a:t>
            </a:r>
            <a:endParaRPr lang="en-GB" altLang="en-US" sz="44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675063" y="149225"/>
            <a:ext cx="5087937"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 A day of Triumph </a:t>
            </a:r>
            <a:endParaRPr lang="en-GB" altLang="en-US" sz="4400" b="1">
              <a:solidFill>
                <a:srgbClr val="FFFF00"/>
              </a:solidFill>
            </a:endParaRPr>
          </a:p>
        </p:txBody>
      </p:sp>
      <p:sp>
        <p:nvSpPr>
          <p:cNvPr id="3" name="Rectangle 2"/>
          <p:cNvSpPr>
            <a:spLocks noChangeArrowheads="1"/>
          </p:cNvSpPr>
          <p:nvPr/>
        </p:nvSpPr>
        <p:spPr bwMode="auto">
          <a:xfrm>
            <a:off x="296863" y="919163"/>
            <a:ext cx="26733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228600" algn="l"/>
                <a:tab pos="3810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228600" algn="l"/>
                <a:tab pos="3810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228600" algn="l"/>
                <a:tab pos="3810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solidFill>
                  <a:schemeClr val="bg1"/>
                </a:solidFill>
                <a:latin typeface="Times New Roman" pitchFamily="18" charset="0"/>
                <a:cs typeface="Times New Roman" pitchFamily="18" charset="0"/>
              </a:rPr>
              <a:t>Preparation</a:t>
            </a:r>
            <a:r>
              <a:rPr lang="en-GB" altLang="en-US" sz="3200" i="1">
                <a:solidFill>
                  <a:schemeClr val="bg1"/>
                </a:solidFill>
                <a:latin typeface="Times New Roman" pitchFamily="18" charset="0"/>
                <a:cs typeface="Times New Roman" pitchFamily="18" charset="0"/>
              </a:rPr>
              <a:t>.</a:t>
            </a:r>
            <a:r>
              <a:rPr lang="en-GB" altLang="en-US" sz="3200">
                <a:solidFill>
                  <a:schemeClr val="bg1"/>
                </a:solidFill>
                <a:latin typeface="Times New Roman" pitchFamily="18" charset="0"/>
                <a:cs typeface="Times New Roman" pitchFamily="18" charset="0"/>
              </a:rPr>
              <a:t> </a:t>
            </a:r>
          </a:p>
        </p:txBody>
      </p:sp>
      <p:sp>
        <p:nvSpPr>
          <p:cNvPr id="5" name="Rectangle 4"/>
          <p:cNvSpPr>
            <a:spLocks noChangeArrowheads="1"/>
          </p:cNvSpPr>
          <p:nvPr/>
        </p:nvSpPr>
        <p:spPr bwMode="auto">
          <a:xfrm>
            <a:off x="296863" y="1622425"/>
            <a:ext cx="11534775" cy="50165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buFont typeface="Arial" charset="0"/>
              <a:buNone/>
            </a:pPr>
            <a:r>
              <a:rPr lang="en-US" altLang="en-US" sz="3200" baseline="30000">
                <a:latin typeface="Times New Roman" pitchFamily="18" charset="0"/>
                <a:cs typeface="Times New Roman" pitchFamily="18" charset="0"/>
              </a:rPr>
              <a:t>1</a:t>
            </a:r>
            <a:r>
              <a:rPr lang="en-US" altLang="en-US" sz="3200">
                <a:latin typeface="Times New Roman" pitchFamily="18" charset="0"/>
                <a:cs typeface="Times New Roman" pitchFamily="18" charset="0"/>
              </a:rPr>
              <a:t>As they approached Jerusalem and came to Bethphage on the Mount of Olives, Jesus sent two disciples, </a:t>
            </a:r>
            <a:r>
              <a:rPr lang="en-US" altLang="en-US" sz="3200" baseline="30000">
                <a:latin typeface="Times New Roman" pitchFamily="18" charset="0"/>
                <a:cs typeface="Times New Roman" pitchFamily="18" charset="0"/>
              </a:rPr>
              <a:t>2</a:t>
            </a:r>
            <a:r>
              <a:rPr lang="en-US" altLang="en-US" sz="3200">
                <a:latin typeface="Times New Roman" pitchFamily="18" charset="0"/>
                <a:cs typeface="Times New Roman" pitchFamily="18" charset="0"/>
              </a:rPr>
              <a:t>saying to them, "Go to the village ahead of you, and at once you will find a donkey tied there, with her colt by her. Untie them and bring them to me. </a:t>
            </a:r>
            <a:r>
              <a:rPr lang="en-US" altLang="en-US" sz="3200" baseline="30000">
                <a:latin typeface="Times New Roman" pitchFamily="18" charset="0"/>
                <a:cs typeface="Times New Roman" pitchFamily="18" charset="0"/>
              </a:rPr>
              <a:t>3</a:t>
            </a:r>
            <a:r>
              <a:rPr lang="en-US" altLang="en-US" sz="3200">
                <a:latin typeface="Times New Roman" pitchFamily="18" charset="0"/>
                <a:cs typeface="Times New Roman" pitchFamily="18" charset="0"/>
              </a:rPr>
              <a:t>If anyone says anything to you, tell him that </a:t>
            </a:r>
            <a:r>
              <a:rPr lang="en-US" altLang="en-US" sz="3200" b="1">
                <a:solidFill>
                  <a:srgbClr val="FF0000"/>
                </a:solidFill>
                <a:latin typeface="Times New Roman" pitchFamily="18" charset="0"/>
                <a:cs typeface="Times New Roman" pitchFamily="18" charset="0"/>
              </a:rPr>
              <a:t>the Lord needs them</a:t>
            </a:r>
            <a:r>
              <a:rPr lang="en-US" altLang="en-US" sz="3200">
                <a:latin typeface="Times New Roman" pitchFamily="18" charset="0"/>
                <a:cs typeface="Times New Roman" pitchFamily="18" charset="0"/>
              </a:rPr>
              <a:t>, and he will send them right away." </a:t>
            </a:r>
            <a:r>
              <a:rPr lang="en-US" altLang="en-US" sz="3200" baseline="30000">
                <a:latin typeface="Times New Roman" pitchFamily="18" charset="0"/>
                <a:cs typeface="Times New Roman" pitchFamily="18" charset="0"/>
              </a:rPr>
              <a:t>4</a:t>
            </a:r>
            <a:r>
              <a:rPr lang="en-US" altLang="en-US" sz="3200">
                <a:latin typeface="Times New Roman" pitchFamily="18" charset="0"/>
                <a:cs typeface="Times New Roman" pitchFamily="18" charset="0"/>
              </a:rPr>
              <a:t>This took place to fulfill what was spoken through the prophet: </a:t>
            </a:r>
            <a:r>
              <a:rPr lang="en-US" altLang="en-US" sz="3200" baseline="30000">
                <a:latin typeface="Times New Roman" pitchFamily="18" charset="0"/>
                <a:cs typeface="Times New Roman" pitchFamily="18" charset="0"/>
              </a:rPr>
              <a:t>5</a:t>
            </a:r>
            <a:r>
              <a:rPr lang="en-US" altLang="en-US" sz="3200">
                <a:latin typeface="Times New Roman" pitchFamily="18" charset="0"/>
                <a:cs typeface="Times New Roman" pitchFamily="18" charset="0"/>
              </a:rPr>
              <a:t>"Say to the Daughter of Zion, 'See, your king comes to you, gentle and riding on a donkey, </a:t>
            </a:r>
            <a:br>
              <a:rPr lang="en-US" altLang="en-US" sz="3200">
                <a:latin typeface="Times New Roman" pitchFamily="18" charset="0"/>
                <a:cs typeface="Times New Roman" pitchFamily="18" charset="0"/>
              </a:rPr>
            </a:br>
            <a:r>
              <a:rPr lang="en-US" altLang="en-US" sz="3200">
                <a:latin typeface="Times New Roman" pitchFamily="18" charset="0"/>
                <a:cs typeface="Times New Roman" pitchFamily="18" charset="0"/>
              </a:rPr>
              <a:t>on a colt, the foal of a donkey." </a:t>
            </a:r>
            <a:r>
              <a:rPr lang="en-US" altLang="en-US" sz="3200" baseline="30000">
                <a:latin typeface="Times New Roman" pitchFamily="18" charset="0"/>
                <a:cs typeface="Times New Roman" pitchFamily="18" charset="0"/>
              </a:rPr>
              <a:t>6</a:t>
            </a:r>
            <a:r>
              <a:rPr lang="en-US" altLang="en-US" sz="3200">
                <a:latin typeface="Times New Roman" pitchFamily="18" charset="0"/>
                <a:cs typeface="Times New Roman" pitchFamily="18" charset="0"/>
              </a:rPr>
              <a:t>The disciples went and did as Jesus had instructed them.</a:t>
            </a:r>
            <a:endParaRPr lang="en-GB" altLang="en-US" sz="3200">
              <a:latin typeface="Times New Roman" pitchFamily="18" charset="0"/>
              <a:cs typeface="Times New Roman" pitchFamily="18" charset="0"/>
            </a:endParaRPr>
          </a:p>
          <a:p>
            <a:pPr eaLnBrk="1" hangingPunct="1">
              <a:lnSpc>
                <a:spcPct val="100000"/>
              </a:lnSpc>
              <a:spcBef>
                <a:spcPct val="0"/>
              </a:spcBef>
              <a:buFontTx/>
              <a:buNone/>
            </a:pPr>
            <a:r>
              <a:rPr lang="en-GB" altLang="en-US" sz="3200" b="1" i="1">
                <a:latin typeface="Times New Roman" pitchFamily="18" charset="0"/>
                <a:cs typeface="Times New Roman" pitchFamily="18" charset="0"/>
              </a:rPr>
              <a:t>Matthew 21:1-6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
                                          </p:val>
                                        </p:tav>
                                        <p:tav tm="100000">
                                          <p:val>
                                            <p:strVal val="#ppt_x"/>
                                          </p:val>
                                        </p:tav>
                                      </p:tavLst>
                                    </p:anim>
                                    <p:anim calcmode="lin" valueType="num">
                                      <p:cBhvr>
                                        <p:cTn id="2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675063" y="331788"/>
            <a:ext cx="5087937"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 A day of Triumph </a:t>
            </a:r>
            <a:endParaRPr lang="en-GB" altLang="en-US" sz="4400" b="1">
              <a:solidFill>
                <a:srgbClr val="FFFF00"/>
              </a:solidFill>
            </a:endParaRPr>
          </a:p>
        </p:txBody>
      </p:sp>
      <p:sp>
        <p:nvSpPr>
          <p:cNvPr id="3" name="Rectangle 2"/>
          <p:cNvSpPr>
            <a:spLocks noChangeArrowheads="1"/>
          </p:cNvSpPr>
          <p:nvPr/>
        </p:nvSpPr>
        <p:spPr bwMode="auto">
          <a:xfrm>
            <a:off x="387350" y="1101725"/>
            <a:ext cx="24685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228600" algn="l"/>
                <a:tab pos="3810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228600" algn="l"/>
                <a:tab pos="3810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228600" algn="l"/>
                <a:tab pos="3810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solidFill>
                  <a:schemeClr val="bg1"/>
                </a:solidFill>
                <a:latin typeface="Times New Roman" pitchFamily="18" charset="0"/>
                <a:cs typeface="Times New Roman" pitchFamily="18" charset="0"/>
              </a:rPr>
              <a:t>Procession</a:t>
            </a:r>
            <a:r>
              <a:rPr lang="en-GB" altLang="en-US" sz="3200" i="1">
                <a:solidFill>
                  <a:schemeClr val="bg1"/>
                </a:solidFill>
                <a:latin typeface="Times New Roman" pitchFamily="18" charset="0"/>
                <a:cs typeface="Times New Roman" pitchFamily="18" charset="0"/>
              </a:rPr>
              <a:t>.</a:t>
            </a:r>
            <a:r>
              <a:rPr lang="en-GB" altLang="en-US" sz="3200">
                <a:solidFill>
                  <a:schemeClr val="bg1"/>
                </a:solidFill>
                <a:latin typeface="Times New Roman" pitchFamily="18" charset="0"/>
                <a:cs typeface="Times New Roman" pitchFamily="18" charset="0"/>
              </a:rPr>
              <a:t> </a:t>
            </a:r>
          </a:p>
        </p:txBody>
      </p:sp>
      <p:sp>
        <p:nvSpPr>
          <p:cNvPr id="5" name="Rectangle 4"/>
          <p:cNvSpPr>
            <a:spLocks noChangeArrowheads="1"/>
          </p:cNvSpPr>
          <p:nvPr/>
        </p:nvSpPr>
        <p:spPr bwMode="auto">
          <a:xfrm>
            <a:off x="271463" y="1901825"/>
            <a:ext cx="11534775" cy="45735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buFont typeface="Arial" charset="0"/>
              <a:buNone/>
            </a:pPr>
            <a:r>
              <a:rPr lang="en-US" altLang="en-US" sz="3200" baseline="30000">
                <a:latin typeface="Times New Roman" pitchFamily="18" charset="0"/>
                <a:cs typeface="Times New Roman" pitchFamily="18" charset="0"/>
              </a:rPr>
              <a:t>7</a:t>
            </a:r>
            <a:r>
              <a:rPr lang="en-US" altLang="en-US" sz="3200">
                <a:latin typeface="Times New Roman" pitchFamily="18" charset="0"/>
                <a:cs typeface="Times New Roman" pitchFamily="18" charset="0"/>
              </a:rPr>
              <a:t>They brought the donkey and the colt, placed their cloaks on them, and Jesus sat on them. </a:t>
            </a:r>
            <a:r>
              <a:rPr lang="en-US" altLang="en-US" sz="3200" baseline="30000">
                <a:latin typeface="Times New Roman" pitchFamily="18" charset="0"/>
                <a:cs typeface="Times New Roman" pitchFamily="18" charset="0"/>
              </a:rPr>
              <a:t>8</a:t>
            </a:r>
            <a:r>
              <a:rPr lang="en-US" altLang="en-US" sz="3200">
                <a:latin typeface="Times New Roman" pitchFamily="18" charset="0"/>
                <a:cs typeface="Times New Roman" pitchFamily="18" charset="0"/>
              </a:rPr>
              <a:t>A very large crowd spread their cloaks on the road, while others cut branches from the trees and spread them on the road. </a:t>
            </a:r>
            <a:r>
              <a:rPr lang="en-US" altLang="en-US" sz="3200" baseline="30000">
                <a:latin typeface="Times New Roman" pitchFamily="18" charset="0"/>
                <a:cs typeface="Times New Roman" pitchFamily="18" charset="0"/>
              </a:rPr>
              <a:t>9</a:t>
            </a:r>
            <a:r>
              <a:rPr lang="en-US" altLang="en-US" sz="3200">
                <a:latin typeface="Times New Roman" pitchFamily="18" charset="0"/>
                <a:cs typeface="Times New Roman" pitchFamily="18" charset="0"/>
              </a:rPr>
              <a:t>The crowds that went ahead of him and those that followed shouted, </a:t>
            </a:r>
            <a:r>
              <a:rPr lang="en-US" altLang="en-US" sz="3200">
                <a:solidFill>
                  <a:srgbClr val="FF0000"/>
                </a:solidFill>
                <a:latin typeface="Times New Roman" pitchFamily="18" charset="0"/>
                <a:cs typeface="Times New Roman" pitchFamily="18" charset="0"/>
              </a:rPr>
              <a:t>"Hosanna to the Son of David!"  "Blessed is he who comes in the name of the Lord!" "Hosanna in the highest!" </a:t>
            </a:r>
            <a:r>
              <a:rPr lang="en-US" altLang="en-US" sz="3200" baseline="30000">
                <a:latin typeface="Times New Roman" pitchFamily="18" charset="0"/>
                <a:cs typeface="Times New Roman" pitchFamily="18" charset="0"/>
              </a:rPr>
              <a:t>10</a:t>
            </a:r>
            <a:r>
              <a:rPr lang="en-US" altLang="en-US" sz="3200">
                <a:latin typeface="Times New Roman" pitchFamily="18" charset="0"/>
                <a:cs typeface="Times New Roman" pitchFamily="18" charset="0"/>
              </a:rPr>
              <a:t>When Jesus entered Jerusalem, the whole city was stirred and asked, "Who is this?"  </a:t>
            </a:r>
            <a:r>
              <a:rPr lang="en-US" altLang="en-US" sz="3200" baseline="30000">
                <a:latin typeface="Times New Roman" pitchFamily="18" charset="0"/>
                <a:cs typeface="Times New Roman" pitchFamily="18" charset="0"/>
              </a:rPr>
              <a:t>11</a:t>
            </a:r>
            <a:r>
              <a:rPr lang="en-US" altLang="en-US" sz="3200">
                <a:latin typeface="Times New Roman" pitchFamily="18" charset="0"/>
                <a:cs typeface="Times New Roman" pitchFamily="18" charset="0"/>
              </a:rPr>
              <a:t>The crowds answered, "This is Jesus, the prophet from Nazareth in Galilee." </a:t>
            </a:r>
            <a:endParaRPr lang="en-GB" altLang="en-US" sz="3200">
              <a:latin typeface="Times New Roman" pitchFamily="18" charset="0"/>
              <a:cs typeface="Times New Roman" pitchFamily="18" charset="0"/>
            </a:endParaRPr>
          </a:p>
          <a:p>
            <a:pPr eaLnBrk="1" hangingPunct="1">
              <a:lnSpc>
                <a:spcPct val="100000"/>
              </a:lnSpc>
              <a:spcBef>
                <a:spcPct val="0"/>
              </a:spcBef>
              <a:buFontTx/>
              <a:buNone/>
            </a:pPr>
            <a:r>
              <a:rPr lang="en-GB" altLang="en-US" sz="3200" b="1" i="1">
                <a:latin typeface="Times New Roman" pitchFamily="18" charset="0"/>
                <a:cs typeface="Times New Roman" pitchFamily="18" charset="0"/>
              </a:rPr>
              <a:t>Matthew 21:7-11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
                                          </p:val>
                                        </p:tav>
                                        <p:tav tm="100000">
                                          <p:val>
                                            <p:strVal val="#ppt_x"/>
                                          </p:val>
                                        </p:tav>
                                      </p:tavLst>
                                    </p:anim>
                                    <p:anim calcmode="lin" valueType="num">
                                      <p:cBhvr>
                                        <p:cTn id="2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539750" y="93663"/>
            <a:ext cx="50879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I. A day of Triumph </a:t>
            </a:r>
            <a:endParaRPr lang="en-GB" altLang="en-US" sz="4400" b="1">
              <a:solidFill>
                <a:srgbClr val="FFFF00"/>
              </a:solidFill>
            </a:endParaRPr>
          </a:p>
        </p:txBody>
      </p:sp>
      <p:sp>
        <p:nvSpPr>
          <p:cNvPr id="3" name="Rectangle 2"/>
          <p:cNvSpPr>
            <a:spLocks noChangeArrowheads="1"/>
          </p:cNvSpPr>
          <p:nvPr/>
        </p:nvSpPr>
        <p:spPr bwMode="auto">
          <a:xfrm>
            <a:off x="7923213" y="787400"/>
            <a:ext cx="24669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tabLst>
                <a:tab pos="228600" algn="l"/>
                <a:tab pos="381000" algn="l"/>
              </a:tabLst>
              <a:defRPr sz="2800">
                <a:solidFill>
                  <a:schemeClr val="tx1"/>
                </a:solidFill>
                <a:latin typeface="Calibri" pitchFamily="34" charset="0"/>
              </a:defRPr>
            </a:lvl1pPr>
            <a:lvl2pPr marL="742950" indent="-285750">
              <a:lnSpc>
                <a:spcPct val="90000"/>
              </a:lnSpc>
              <a:spcBef>
                <a:spcPts val="500"/>
              </a:spcBef>
              <a:buFont typeface="Arial" charset="0"/>
              <a:buChar char="•"/>
              <a:tabLst>
                <a:tab pos="228600" algn="l"/>
                <a:tab pos="381000" algn="l"/>
              </a:tabLst>
              <a:defRPr sz="2400">
                <a:solidFill>
                  <a:schemeClr val="tx1"/>
                </a:solidFill>
                <a:latin typeface="Calibri" pitchFamily="34" charset="0"/>
              </a:defRPr>
            </a:lvl2pPr>
            <a:lvl3pPr marL="1143000" indent="-228600">
              <a:lnSpc>
                <a:spcPct val="90000"/>
              </a:lnSpc>
              <a:spcBef>
                <a:spcPts val="500"/>
              </a:spcBef>
              <a:buFont typeface="Arial" charset="0"/>
              <a:buChar char="•"/>
              <a:tabLst>
                <a:tab pos="228600" algn="l"/>
                <a:tab pos="381000" algn="l"/>
              </a:tabLst>
              <a:defRPr sz="2000">
                <a:solidFill>
                  <a:schemeClr val="tx1"/>
                </a:solidFill>
                <a:latin typeface="Calibri" pitchFamily="34" charset="0"/>
              </a:defRPr>
            </a:lvl3pPr>
            <a:lvl4pPr marL="16002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4pPr>
            <a:lvl5pPr marL="2057400" indent="-228600">
              <a:lnSpc>
                <a:spcPct val="90000"/>
              </a:lnSpc>
              <a:spcBef>
                <a:spcPts val="500"/>
              </a:spcBef>
              <a:buFont typeface="Arial" charset="0"/>
              <a:buChar char="•"/>
              <a:tabLst>
                <a:tab pos="228600" algn="l"/>
                <a:tab pos="381000" algn="l"/>
              </a:tabLst>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tabLst>
                <a:tab pos="228600" algn="l"/>
                <a:tab pos="381000" algn="l"/>
              </a:tabLst>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1" i="1">
                <a:solidFill>
                  <a:schemeClr val="bg1"/>
                </a:solidFill>
                <a:latin typeface="Times New Roman" pitchFamily="18" charset="0"/>
                <a:cs typeface="Times New Roman" pitchFamily="18" charset="0"/>
              </a:rPr>
              <a:t>Procession</a:t>
            </a:r>
            <a:r>
              <a:rPr lang="en-GB" altLang="en-US" sz="3200" b="1" i="1">
                <a:solidFill>
                  <a:schemeClr val="bg1"/>
                </a:solidFill>
                <a:latin typeface="Times New Roman" pitchFamily="18" charset="0"/>
                <a:cs typeface="Times New Roman" pitchFamily="18" charset="0"/>
              </a:rPr>
              <a:t>.</a:t>
            </a:r>
            <a:r>
              <a:rPr lang="en-GB" altLang="en-US" sz="3200" b="1">
                <a:solidFill>
                  <a:schemeClr val="bg1"/>
                </a:solidFill>
                <a:latin typeface="Times New Roman" pitchFamily="18" charset="0"/>
                <a:cs typeface="Times New Roman" pitchFamily="18" charset="0"/>
              </a:rPr>
              <a:t> </a:t>
            </a:r>
          </a:p>
        </p:txBody>
      </p:sp>
      <p:sp>
        <p:nvSpPr>
          <p:cNvPr id="5" name="Rectangle 4"/>
          <p:cNvSpPr>
            <a:spLocks noChangeArrowheads="1"/>
          </p:cNvSpPr>
          <p:nvPr/>
        </p:nvSpPr>
        <p:spPr bwMode="auto">
          <a:xfrm>
            <a:off x="271463" y="1633538"/>
            <a:ext cx="6080125" cy="1993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buFont typeface="Arial" charset="0"/>
              <a:buNone/>
            </a:pPr>
            <a:r>
              <a:rPr lang="en-US" altLang="en-US" sz="3200">
                <a:latin typeface="Times New Roman" pitchFamily="18" charset="0"/>
                <a:cs typeface="Times New Roman" pitchFamily="18" charset="0"/>
              </a:rPr>
              <a:t>Lift up your heads, O you gates; be lifted up, you ancient doors, that the King of glory may come in”</a:t>
            </a:r>
            <a:r>
              <a:rPr lang="en-US" altLang="en-US" sz="3200">
                <a:solidFill>
                  <a:srgbClr val="FF0000"/>
                </a:solidFill>
                <a:latin typeface="Times New Roman" pitchFamily="18" charset="0"/>
                <a:cs typeface="Times New Roman" pitchFamily="18" charset="0"/>
              </a:rPr>
              <a:t> </a:t>
            </a:r>
          </a:p>
          <a:p>
            <a:pPr algn="just" eaLnBrk="1" hangingPunct="1">
              <a:buFont typeface="Arial" charset="0"/>
              <a:buNone/>
            </a:pPr>
            <a:r>
              <a:rPr lang="en-GB" altLang="en-US" sz="3200" b="1" i="1">
                <a:latin typeface="Times New Roman" pitchFamily="18" charset="0"/>
                <a:cs typeface="Times New Roman" pitchFamily="18" charset="0"/>
              </a:rPr>
              <a:t>Psalm 24:7 (NIV)</a:t>
            </a:r>
          </a:p>
        </p:txBody>
      </p:sp>
      <p:sp>
        <p:nvSpPr>
          <p:cNvPr id="2" name="Rectangle 1"/>
          <p:cNvSpPr>
            <a:spLocks noChangeArrowheads="1"/>
          </p:cNvSpPr>
          <p:nvPr/>
        </p:nvSpPr>
        <p:spPr bwMode="auto">
          <a:xfrm>
            <a:off x="271463" y="4640263"/>
            <a:ext cx="75136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US" altLang="en-US" sz="4000" b="1">
                <a:solidFill>
                  <a:schemeClr val="bg1"/>
                </a:solidFill>
                <a:latin typeface="Times New Roman" pitchFamily="18" charset="0"/>
                <a:cs typeface="Times New Roman" pitchFamily="18" charset="0"/>
              </a:rPr>
              <a:t>“Who is this King of glory?”</a:t>
            </a:r>
            <a:endParaRPr lang="en-GB" altLang="en-US" sz="4000" b="1">
              <a:solidFill>
                <a:schemeClr val="bg1"/>
              </a:solidFill>
            </a:endParaRPr>
          </a:p>
        </p:txBody>
      </p:sp>
      <p:sp>
        <p:nvSpPr>
          <p:cNvPr id="6" name="Rectangle 5"/>
          <p:cNvSpPr>
            <a:spLocks noChangeArrowheads="1"/>
          </p:cNvSpPr>
          <p:nvPr/>
        </p:nvSpPr>
        <p:spPr bwMode="auto">
          <a:xfrm>
            <a:off x="530225" y="5867400"/>
            <a:ext cx="114363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US" altLang="en-US" sz="3600" b="1">
                <a:solidFill>
                  <a:srgbClr val="FFFF00"/>
                </a:solidFill>
                <a:latin typeface="Times New Roman" pitchFamily="18" charset="0"/>
                <a:cs typeface="Times New Roman" pitchFamily="18" charset="0"/>
              </a:rPr>
              <a:t>“The Lord strong and mighty, the Lord mighty in battle”</a:t>
            </a:r>
            <a:endParaRPr lang="en-GB" altLang="en-US" sz="3600" b="1">
              <a:solidFill>
                <a:srgbClr val="FFFF00"/>
              </a:solidFill>
            </a:endParaRPr>
          </a:p>
        </p:txBody>
      </p:sp>
      <p:pic>
        <p:nvPicPr>
          <p:cNvPr id="10248" name="Picture 8" descr="Image result for palm sunday p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9150" y="1631950"/>
            <a:ext cx="3975100"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nodeType="clickEffect">
                                  <p:stCondLst>
                                    <p:cond delay="0"/>
                                  </p:stCondLst>
                                  <p:childTnLst>
                                    <p:set>
                                      <p:cBhvr>
                                        <p:cTn id="17" dur="1" fill="hold">
                                          <p:stCondLst>
                                            <p:cond delay="0"/>
                                          </p:stCondLst>
                                        </p:cTn>
                                        <p:tgtEl>
                                          <p:spTgt spid="10248"/>
                                        </p:tgtEl>
                                        <p:attrNameLst>
                                          <p:attrName>style.visibility</p:attrName>
                                        </p:attrNameLst>
                                      </p:cBhvr>
                                      <p:to>
                                        <p:strVal val="visible"/>
                                      </p:to>
                                    </p:set>
                                    <p:animEffect transition="in" filter="wipe(down)">
                                      <p:cBhvr>
                                        <p:cTn id="18" dur="500"/>
                                        <p:tgtEl>
                                          <p:spTgt spid="1024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barn(inVertical)">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3" grpId="0" autoUpdateAnimBg="0"/>
      <p:bldP spid="5" grpId="0" animBg="1" autoUpdateAnimBg="0"/>
      <p:bldP spid="2" grpId="0" autoUpdateAnimBg="0"/>
      <p:bldP spid="6"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TotalTime>
  <Words>821</Words>
  <Application>Microsoft Office PowerPoint</Application>
  <PresentationFormat>Custom</PresentationFormat>
  <Paragraphs>64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24</cp:revision>
  <dcterms:created xsi:type="dcterms:W3CDTF">2016-03-18T13:13:25Z</dcterms:created>
  <dcterms:modified xsi:type="dcterms:W3CDTF">2017-05-19T09:41:15Z</dcterms:modified>
</cp:coreProperties>
</file>