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02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t>4/2/2017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273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smtClean="0"/>
              <a:t>4/2/2017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811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smtClean="0"/>
              <a:t>4/2/2017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339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t>4/2/2017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854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t>4/2/2017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87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t>4/2/2017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183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smtClean="0"/>
              <a:t>4/2/2017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95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t>4/2/2017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5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t>4/2/2017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405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smtClean="0"/>
              <a:t>4/2/2017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36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t>4/2/2017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67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smtClean="0"/>
              <a:t>4/2/2017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34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24448" y="557158"/>
            <a:ext cx="8784118" cy="60016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Psalm 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137 (NIV)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the rivers of Babylon we sat and wept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when we remembered Zion.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on the poplars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we hung our harps,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there our captors asked us for songs,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our tormentors demanded songs of joy;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they said, “Sing us one of the songs of Zion!”</a:t>
            </a:r>
          </a:p>
          <a:p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can we sing the songs of the </a:t>
            </a:r>
            <a:r>
              <a:rPr lang="en-GB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while in a foreign land?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 forget you, Jerusalem,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may my right hand forget its skill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08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0158" y="1368474"/>
            <a:ext cx="9233322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“How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we sing the songs of the </a:t>
            </a:r>
            <a:r>
              <a:rPr lang="en-GB" sz="32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foreign land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</a:p>
          <a:p>
            <a:r>
              <a:rPr lang="en-GB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Psalm 137:4 (NIV)</a:t>
            </a:r>
            <a:endParaRPr lang="en-GB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09821" y="306364"/>
            <a:ext cx="94675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epentance </a:t>
            </a:r>
            <a:r>
              <a:rPr lang="en-GB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GB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required. </a:t>
            </a:r>
            <a:endParaRPr lang="en-GB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12393" y="3000207"/>
            <a:ext cx="7862409" cy="9787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60000"/>
              </a:lnSpc>
              <a:tabLst>
                <a:tab pos="533400" algn="l"/>
              </a:tabLst>
            </a:pPr>
            <a:r>
              <a:rPr lang="en-GB" sz="3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There was a mourning over Jerusalem.</a:t>
            </a:r>
            <a:endParaRPr lang="en-GB" sz="36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7792" y="3978936"/>
            <a:ext cx="9889584" cy="25545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 forget you,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Jerusalem, may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right hand forget its skill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my tongue cling to the roof of my mouth if I do not remember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you, if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do not consider Jerusalem my highest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joy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GB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Psalm 137:5-6 (NIV)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431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2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0158" y="1368474"/>
            <a:ext cx="9233322" cy="45243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Remember, </a:t>
            </a:r>
            <a:r>
              <a:rPr lang="en-GB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what the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Edomites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did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on the day Jerusalem fell.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“Tear it down,” they cried,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“tear it down to its foundations!”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Daughter Babylon, doomed to destruction,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happy is the one who repays you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according to what you have done to us.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Happy is the one who seizes your infants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and dashes them against the rocks.</a:t>
            </a:r>
          </a:p>
        </p:txBody>
      </p:sp>
      <p:sp>
        <p:nvSpPr>
          <p:cNvPr id="5" name="Rectangle 4"/>
          <p:cNvSpPr/>
          <p:nvPr/>
        </p:nvSpPr>
        <p:spPr>
          <a:xfrm>
            <a:off x="998807" y="327672"/>
            <a:ext cx="94675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An </a:t>
            </a:r>
            <a:r>
              <a:rPr lang="en-GB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of God’s judgement.</a:t>
            </a:r>
            <a:endParaRPr lang="en-GB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32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2301" y="4355682"/>
            <a:ext cx="46493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people repented</a:t>
            </a:r>
            <a:endParaRPr lang="en-GB" sz="40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6436" y="2514990"/>
            <a:ext cx="109446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psalmist wishes for Babylon the same thing that happened to Jerusalem. 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7604" y="394315"/>
            <a:ext cx="9298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psalmist was not seeking personal revenge, but rather was asking God to take action. 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092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442" y="2968376"/>
            <a:ext cx="4160458" cy="3125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098168" y="1771332"/>
            <a:ext cx="75071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300"/>
              </a:spcAft>
              <a:tabLst>
                <a:tab pos="533400" algn="l"/>
              </a:tabLst>
            </a:pPr>
            <a:r>
              <a:rPr lang="en-GB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Come back to the place of fellowship.</a:t>
            </a:r>
            <a:endParaRPr lang="en-GB" sz="36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5168" y="183477"/>
            <a:ext cx="6013185" cy="10371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60000"/>
              </a:lnSpc>
              <a:tabLst>
                <a:tab pos="533400" algn="l"/>
              </a:tabLst>
            </a:pPr>
            <a:r>
              <a:rPr lang="en-GB" sz="4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Have you lost your </a:t>
            </a:r>
            <a:r>
              <a:rPr lang="en-GB" sz="4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JOY</a:t>
            </a:r>
            <a:r>
              <a:rPr lang="en-GB" sz="44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GB" sz="44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05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61762" y="3850188"/>
            <a:ext cx="10093807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Psalm 32:1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says;</a:t>
            </a:r>
          </a:p>
          <a:p>
            <a:pPr algn="just"/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“Blessed is he whose transgressions are forgiven, whose sins are covered”</a:t>
            </a: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644" y="506529"/>
            <a:ext cx="4417127" cy="3318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719701" y="5874992"/>
            <a:ext cx="101617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300"/>
              </a:spcAft>
              <a:tabLst>
                <a:tab pos="533400" algn="l"/>
              </a:tabLst>
            </a:pPr>
            <a:r>
              <a:rPr lang="en-GB" sz="32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Come back</a:t>
            </a: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seek His face, he is a loving and merciful God. </a:t>
            </a:r>
            <a:endParaRPr lang="en-GB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506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36988" y="177331"/>
            <a:ext cx="9304623" cy="649408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Psalm 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137 (NIV)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my tongue cling to the roof of my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mouth if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do not remember you,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 do not consider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Jerusalem my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highest joy.</a:t>
            </a:r>
          </a:p>
          <a:p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Remember, </a:t>
            </a:r>
            <a:r>
              <a:rPr lang="en-GB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what the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Edomites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did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on the day Jerusalem fell.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“Tear it down,” they cried,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“tear it down to its foundations!”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Daughter Babylon, doomed to destruction,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happy is the one who repays you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according to what you have done to us.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Happy is the one who seizes your infants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and dashes them against the rocks.</a:t>
            </a:r>
          </a:p>
        </p:txBody>
      </p:sp>
    </p:spTree>
    <p:extLst>
      <p:ext uri="{BB962C8B-B14F-4D97-AF65-F5344CB8AC3E}">
        <p14:creationId xmlns:p14="http://schemas.microsoft.com/office/powerpoint/2010/main" val="366891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3956" y="698082"/>
            <a:ext cx="26682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Let’s pray…</a:t>
            </a:r>
            <a:endParaRPr lang="en-GB" sz="36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3090" y="1737800"/>
            <a:ext cx="6096000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46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994" y="183904"/>
            <a:ext cx="4659456" cy="349009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44063" y="4207470"/>
            <a:ext cx="9903654" cy="206210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Chronicles 36:21 (NIV)</a:t>
            </a:r>
          </a:p>
          <a:p>
            <a:pPr algn="just"/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land enjoyed its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Sabbath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rests; all the time of its desolation it rested, until the seventy years were completed in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fulfilment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word of the </a:t>
            </a:r>
            <a:r>
              <a:rPr lang="en-GB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spoken by Jeremiah.</a:t>
            </a:r>
          </a:p>
        </p:txBody>
      </p:sp>
    </p:spTree>
    <p:extLst>
      <p:ext uri="{BB962C8B-B14F-4D97-AF65-F5344CB8AC3E}">
        <p14:creationId xmlns:p14="http://schemas.microsoft.com/office/powerpoint/2010/main" val="332434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2199" y="3096122"/>
            <a:ext cx="9903654" cy="22467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“The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prospect of the righteous is </a:t>
            </a:r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joy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hopes of the wicked come to nothing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algn="just"/>
            <a:r>
              <a:rPr lang="en-GB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Proverbs 10:28 (NIV)</a:t>
            </a:r>
          </a:p>
          <a:p>
            <a:pPr algn="just"/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6941" y="826870"/>
            <a:ext cx="9748911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Psalm 47:1 (NIV)</a:t>
            </a:r>
            <a:endParaRPr lang="en-GB" sz="3600" b="1" i="1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Clap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hands, all you </a:t>
            </a:r>
            <a:r>
              <a:rPr lang="en-GB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nations; shout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God with cries of </a:t>
            </a:r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joy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6694" y="5479219"/>
            <a:ext cx="5606022" cy="11757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60000"/>
              </a:lnSpc>
              <a:tabLst>
                <a:tab pos="533400" algn="l"/>
              </a:tabLst>
            </a:pPr>
            <a:r>
              <a:rPr lang="en-GB" sz="4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Have you lost your </a:t>
            </a:r>
            <a:r>
              <a:rPr lang="en-GB" sz="4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joy</a:t>
            </a:r>
            <a:r>
              <a:rPr lang="en-GB" sz="4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GB" sz="4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53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3392" y="0"/>
            <a:ext cx="772410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60000"/>
              </a:lnSpc>
              <a:tabLst>
                <a:tab pos="533400" algn="l"/>
              </a:tabLst>
            </a:pPr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WHEN JOY IS LOST </a:t>
            </a:r>
            <a:r>
              <a:rPr lang="en-GB" sz="4000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(Psalm 137)</a:t>
            </a:r>
            <a:endParaRPr lang="en-GB" sz="40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1420" y="1360571"/>
            <a:ext cx="5968301" cy="9787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>
              <a:lnSpc>
                <a:spcPct val="160000"/>
              </a:lnSpc>
              <a:buFont typeface="+mj-lt"/>
              <a:buAutoNum type="romanUcPeriod"/>
              <a:tabLst>
                <a:tab pos="533400" algn="l"/>
              </a:tabLst>
            </a:pPr>
            <a:r>
              <a:rPr lang="en-GB" sz="3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“Memory of Zion” </a:t>
            </a:r>
            <a:r>
              <a:rPr lang="en-GB" sz="36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(verse 1)</a:t>
            </a:r>
            <a:endParaRPr lang="en-GB" sz="3600" i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06430" y="2481976"/>
            <a:ext cx="8811064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“By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rivers of Babylon we sat and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wept when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GB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remembered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Zion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GB" sz="3200" dirty="0"/>
          </a:p>
        </p:txBody>
      </p:sp>
      <p:sp>
        <p:nvSpPr>
          <p:cNvPr id="7" name="Rectangle 6"/>
          <p:cNvSpPr/>
          <p:nvPr/>
        </p:nvSpPr>
        <p:spPr>
          <a:xfrm>
            <a:off x="0" y="4468011"/>
            <a:ext cx="113928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Zion is described as the city of David and as the city of God.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3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8972" y="1539440"/>
            <a:ext cx="8811064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GB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Hebrews 12:22 (NIV)</a:t>
            </a:r>
          </a:p>
          <a:p>
            <a:pPr algn="just"/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“But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have come to </a:t>
            </a:r>
            <a:r>
              <a:rPr lang="en-GB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Mount Zion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 the city of the living God, the heavenly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Jerusalem…”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1928" y="416726"/>
            <a:ext cx="103851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 the New Testament, </a:t>
            </a:r>
            <a:r>
              <a:rPr lang="en-GB" sz="320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Zion</a:t>
            </a:r>
            <a:r>
              <a:rPr lang="en-GB" sz="3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refers to God’s spiritual Kingdom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8972" y="4061567"/>
            <a:ext cx="9127627" cy="9787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60000"/>
              </a:lnSpc>
              <a:tabLst>
                <a:tab pos="533400" algn="l"/>
              </a:tabLst>
            </a:pPr>
            <a:r>
              <a:rPr lang="en-GB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By the rivers of Babylon </a:t>
            </a:r>
            <a:r>
              <a:rPr lang="en-GB" sz="3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 remember </a:t>
            </a:r>
            <a:r>
              <a:rPr lang="en-GB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and cry.</a:t>
            </a:r>
            <a:endParaRPr lang="en-GB" sz="36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89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8972" y="1539440"/>
            <a:ext cx="8811064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Verse 2 says; </a:t>
            </a: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on the poplars we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hung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our harps,”</a:t>
            </a:r>
          </a:p>
        </p:txBody>
      </p:sp>
      <p:sp>
        <p:nvSpPr>
          <p:cNvPr id="4" name="Rectangle 3"/>
          <p:cNvSpPr/>
          <p:nvPr/>
        </p:nvSpPr>
        <p:spPr>
          <a:xfrm>
            <a:off x="431928" y="416726"/>
            <a:ext cx="91324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A </a:t>
            </a:r>
            <a:r>
              <a:rPr lang="en-GB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description of the happiness they used to enjoy</a:t>
            </a:r>
            <a:endParaRPr lang="en-GB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508" y="2816761"/>
            <a:ext cx="5814646" cy="3852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8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36090" y="343686"/>
            <a:ext cx="10246199" cy="20621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there our captors asked us for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songs, our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tormentors demanded songs of </a:t>
            </a:r>
            <a:r>
              <a:rPr lang="en-GB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joy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they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said, “Sing us one of the songs of Zion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  <a:p>
            <a:pPr algn="just"/>
            <a:r>
              <a:rPr lang="en-GB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Psalm 137:3 (NIV)</a:t>
            </a:r>
            <a:endParaRPr lang="en-GB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1859" y="2627534"/>
            <a:ext cx="94675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They needed to be in the right place, they needed to be right with </a:t>
            </a:r>
            <a:r>
              <a:rPr lang="en-GB" sz="36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God.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88782" y="4255040"/>
            <a:ext cx="2153154" cy="8276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800" b="1" dirty="0" smtClean="0">
                <a:solidFill>
                  <a:schemeClr val="bg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Jonah</a:t>
            </a:r>
            <a:endParaRPr lang="en-GB" sz="4800" b="1" dirty="0">
              <a:solidFill>
                <a:schemeClr val="bg1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http://terraceumc.org/wp/wp-content/uploads/2009/12/jonah-and-the-wha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859" y="4042137"/>
            <a:ext cx="3882952" cy="2788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290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1832</TotalTime>
  <Words>385</Words>
  <Application>Microsoft Office PowerPoint</Application>
  <PresentationFormat>Custom</PresentationFormat>
  <Paragraphs>45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30</cp:revision>
  <dcterms:created xsi:type="dcterms:W3CDTF">2017-03-30T16:00:07Z</dcterms:created>
  <dcterms:modified xsi:type="dcterms:W3CDTF">2017-04-02T15:13:54Z</dcterms:modified>
</cp:coreProperties>
</file>