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5" r:id="rId2"/>
    <p:sldId id="276" r:id="rId3"/>
    <p:sldId id="277" r:id="rId4"/>
    <p:sldId id="28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6" r:id="rId13"/>
    <p:sldId id="28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84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9E86DD-18C2-43CB-A849-B918F05704F7}" type="datetimeFigureOut">
              <a:rPr lang="en-US" smtClean="0"/>
              <a:pPr/>
              <a:t>5/17/2017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43977-716C-416E-9884-A0554E9E6CA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8828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843977-716C-416E-9884-A0554E9E6CA5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843977-716C-416E-9884-A0554E9E6CA5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843977-716C-416E-9884-A0554E9E6CA5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843977-716C-416E-9884-A0554E9E6CA5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843977-716C-416E-9884-A0554E9E6CA5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843977-716C-416E-9884-A0554E9E6CA5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843977-716C-416E-9884-A0554E9E6CA5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843977-716C-416E-9884-A0554E9E6CA5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843977-716C-416E-9884-A0554E9E6CA5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843977-716C-416E-9884-A0554E9E6CA5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843977-716C-416E-9884-A0554E9E6CA5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EBA3-BA4C-4BF6-8616-AF287C588EEE}" type="datetimeFigureOut">
              <a:rPr lang="en-US" smtClean="0"/>
              <a:pPr/>
              <a:t>5/17/2017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6A9E7-5003-4DBB-8C00-3F1424F408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EBA3-BA4C-4BF6-8616-AF287C588EEE}" type="datetimeFigureOut">
              <a:rPr lang="en-US" smtClean="0"/>
              <a:pPr/>
              <a:t>5/17/2017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6A9E7-5003-4DBB-8C00-3F1424F408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EBA3-BA4C-4BF6-8616-AF287C588EEE}" type="datetimeFigureOut">
              <a:rPr lang="en-US" smtClean="0"/>
              <a:pPr/>
              <a:t>5/17/2017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6A9E7-5003-4DBB-8C00-3F1424F408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EBA3-BA4C-4BF6-8616-AF287C588EEE}" type="datetimeFigureOut">
              <a:rPr lang="en-US" smtClean="0"/>
              <a:pPr/>
              <a:t>5/17/2017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6A9E7-5003-4DBB-8C00-3F1424F408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EBA3-BA4C-4BF6-8616-AF287C588EEE}" type="datetimeFigureOut">
              <a:rPr lang="en-US" smtClean="0"/>
              <a:pPr/>
              <a:t>5/17/2017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6A9E7-5003-4DBB-8C00-3F1424F408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EBA3-BA4C-4BF6-8616-AF287C588EEE}" type="datetimeFigureOut">
              <a:rPr lang="en-US" smtClean="0"/>
              <a:pPr/>
              <a:t>5/17/2017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6A9E7-5003-4DBB-8C00-3F1424F408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EBA3-BA4C-4BF6-8616-AF287C588EEE}" type="datetimeFigureOut">
              <a:rPr lang="en-US" smtClean="0"/>
              <a:pPr/>
              <a:t>5/17/2017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6A9E7-5003-4DBB-8C00-3F1424F408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EBA3-BA4C-4BF6-8616-AF287C588EEE}" type="datetimeFigureOut">
              <a:rPr lang="en-US" smtClean="0"/>
              <a:pPr/>
              <a:t>5/17/2017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6A9E7-5003-4DBB-8C00-3F1424F408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EBA3-BA4C-4BF6-8616-AF287C588EEE}" type="datetimeFigureOut">
              <a:rPr lang="en-US" smtClean="0"/>
              <a:pPr/>
              <a:t>5/17/2017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6A9E7-5003-4DBB-8C00-3F1424F408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EBA3-BA4C-4BF6-8616-AF287C588EEE}" type="datetimeFigureOut">
              <a:rPr lang="en-US" smtClean="0"/>
              <a:pPr/>
              <a:t>5/17/2017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6A9E7-5003-4DBB-8C00-3F1424F408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EBA3-BA4C-4BF6-8616-AF287C588EEE}" type="datetimeFigureOut">
              <a:rPr lang="en-US" smtClean="0"/>
              <a:pPr/>
              <a:t>5/17/2017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6A9E7-5003-4DBB-8C00-3F1424F4086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3EBA3-BA4C-4BF6-8616-AF287C588EEE}" type="datetimeFigureOut">
              <a:rPr lang="en-US" smtClean="0"/>
              <a:pPr/>
              <a:t>5/17/2017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6A9E7-5003-4DBB-8C00-3F1424F4086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rgbClr val="FFC000"/>
                </a:solidFill>
              </a:rPr>
              <a:t>For we do not have a high priest who is unable to sympathize with our weaknesses, but we have one who has been tempted in every way, just as we are—</a:t>
            </a:r>
          </a:p>
          <a:p>
            <a:r>
              <a:rPr lang="en-GB" sz="5400" b="1" dirty="0" smtClean="0">
                <a:solidFill>
                  <a:srgbClr val="FFC000"/>
                </a:solidFill>
              </a:rPr>
              <a:t>yet was without sin </a:t>
            </a:r>
            <a:r>
              <a:rPr lang="en-GB" sz="4000" b="1" dirty="0" smtClean="0">
                <a:solidFill>
                  <a:srgbClr val="FFC000"/>
                </a:solidFill>
              </a:rPr>
              <a:t>(Heb.4:15)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9510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0" b="1" dirty="0" smtClean="0">
              <a:solidFill>
                <a:srgbClr val="FFC000"/>
              </a:solidFill>
            </a:endParaRPr>
          </a:p>
          <a:p>
            <a:endParaRPr lang="en-GB" sz="6000" b="1" dirty="0" smtClean="0">
              <a:solidFill>
                <a:srgbClr val="FFC000"/>
              </a:solidFill>
            </a:endParaRPr>
          </a:p>
          <a:p>
            <a:r>
              <a:rPr lang="en-GB" sz="6000" b="1" dirty="0" smtClean="0">
                <a:solidFill>
                  <a:srgbClr val="FFC000"/>
                </a:solidFill>
              </a:rPr>
              <a:t>It is written: ‘Worship the Lord your God and serve him only.’</a:t>
            </a:r>
          </a:p>
          <a:p>
            <a:r>
              <a:rPr lang="en-GB" sz="4000" b="1" dirty="0" smtClean="0">
                <a:solidFill>
                  <a:srgbClr val="FFC000"/>
                </a:solidFill>
              </a:rPr>
              <a:t>(v.8, quoting Deut.6:13) </a:t>
            </a:r>
          </a:p>
          <a:p>
            <a:endParaRPr lang="en-GB" sz="4000" b="1" dirty="0" smtClean="0">
              <a:solidFill>
                <a:srgbClr val="FFC000"/>
              </a:solidFill>
            </a:endParaRPr>
          </a:p>
          <a:p>
            <a:endParaRPr lang="en-GB" sz="6000" b="1" dirty="0" smtClean="0">
              <a:solidFill>
                <a:srgbClr val="FFC000"/>
              </a:solidFill>
            </a:endParaRPr>
          </a:p>
          <a:p>
            <a:endParaRPr lang="en-GB" sz="6600" b="1" dirty="0" smtClean="0">
              <a:solidFill>
                <a:srgbClr val="FFC000"/>
              </a:solidFill>
            </a:endParaRPr>
          </a:p>
          <a:p>
            <a:endParaRPr lang="en-GB" sz="6600" b="1" dirty="0" smtClean="0">
              <a:solidFill>
                <a:srgbClr val="FFC000"/>
              </a:solidFill>
            </a:endParaRPr>
          </a:p>
          <a:p>
            <a:endParaRPr lang="en-GB" sz="4000" b="1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0064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smtClean="0">
                <a:solidFill>
                  <a:srgbClr val="FFC000"/>
                </a:solidFill>
              </a:rPr>
              <a:t>If you are the Son of God, throw yourself down from here. For it is written: ‘He will command his angels concerning you to guard you carefully; they will lift you up in their hands, so that you will not strike your foot against a stone.’ </a:t>
            </a:r>
          </a:p>
          <a:p>
            <a:r>
              <a:rPr lang="en-GB" sz="4000" b="1" dirty="0" smtClean="0">
                <a:solidFill>
                  <a:srgbClr val="FFC000"/>
                </a:solidFill>
              </a:rPr>
              <a:t>(vv.9-11, quoting Psalm 91:11,12) </a:t>
            </a:r>
          </a:p>
          <a:p>
            <a:endParaRPr lang="en-GB" sz="4000" b="1" dirty="0" smtClean="0">
              <a:solidFill>
                <a:srgbClr val="FFC000"/>
              </a:solidFill>
            </a:endParaRPr>
          </a:p>
          <a:p>
            <a:endParaRPr lang="en-GB" sz="6000" b="1" dirty="0" smtClean="0">
              <a:solidFill>
                <a:srgbClr val="FFC000"/>
              </a:solidFill>
            </a:endParaRPr>
          </a:p>
          <a:p>
            <a:endParaRPr lang="en-GB" sz="6600" b="1" dirty="0" smtClean="0">
              <a:solidFill>
                <a:srgbClr val="FFC000"/>
              </a:solidFill>
            </a:endParaRPr>
          </a:p>
          <a:p>
            <a:endParaRPr lang="en-GB" sz="6600" b="1" dirty="0" smtClean="0">
              <a:solidFill>
                <a:srgbClr val="FFC000"/>
              </a:solidFill>
            </a:endParaRPr>
          </a:p>
          <a:p>
            <a:endParaRPr lang="en-GB" sz="4000" b="1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Jesus on the roof of the temp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54221"/>
            <a:ext cx="9144000" cy="52506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8586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0" b="1" dirty="0" smtClean="0">
              <a:solidFill>
                <a:srgbClr val="FFC000"/>
              </a:solidFill>
            </a:endParaRPr>
          </a:p>
          <a:p>
            <a:endParaRPr lang="en-GB" sz="6000" b="1" dirty="0" smtClean="0">
              <a:solidFill>
                <a:srgbClr val="FFC000"/>
              </a:solidFill>
            </a:endParaRPr>
          </a:p>
          <a:p>
            <a:r>
              <a:rPr lang="en-GB" sz="6000" b="1" dirty="0" smtClean="0">
                <a:solidFill>
                  <a:srgbClr val="FFC000"/>
                </a:solidFill>
              </a:rPr>
              <a:t>It is said: ‘Do not put the Lord your God to the test.’</a:t>
            </a:r>
          </a:p>
          <a:p>
            <a:r>
              <a:rPr lang="en-GB" sz="4000" b="1" dirty="0" smtClean="0">
                <a:solidFill>
                  <a:srgbClr val="FFC000"/>
                </a:solidFill>
              </a:rPr>
              <a:t>(v.12, quoting Dt.6:16) </a:t>
            </a:r>
          </a:p>
          <a:p>
            <a:endParaRPr lang="en-GB" sz="4000" b="1" dirty="0" smtClean="0">
              <a:solidFill>
                <a:srgbClr val="FFC000"/>
              </a:solidFill>
            </a:endParaRPr>
          </a:p>
          <a:p>
            <a:endParaRPr lang="en-GB" sz="6000" b="1" dirty="0" smtClean="0">
              <a:solidFill>
                <a:srgbClr val="FFC000"/>
              </a:solidFill>
            </a:endParaRPr>
          </a:p>
          <a:p>
            <a:endParaRPr lang="en-GB" sz="6600" b="1" dirty="0" smtClean="0">
              <a:solidFill>
                <a:srgbClr val="FFC000"/>
              </a:solidFill>
            </a:endParaRPr>
          </a:p>
          <a:p>
            <a:endParaRPr lang="en-GB" sz="6600" b="1" dirty="0" smtClean="0">
              <a:solidFill>
                <a:srgbClr val="FFC000"/>
              </a:solidFill>
            </a:endParaRPr>
          </a:p>
          <a:p>
            <a:endParaRPr lang="en-GB" sz="4000" b="1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rgbClr val="FFC000"/>
                </a:solidFill>
              </a:rPr>
              <a:t>No temptation has overtaken you except what is common to mankind. And God is faithful; he will not let you be tempted beyond what you can bear. But when you are tempted, he will also provide a way out so that you can endure it.    </a:t>
            </a:r>
            <a:r>
              <a:rPr lang="en-GB" sz="4000" b="1" dirty="0" smtClean="0">
                <a:solidFill>
                  <a:srgbClr val="FFC000"/>
                </a:solidFill>
              </a:rPr>
              <a:t>(1 Cor.10:13)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600" b="1" dirty="0" smtClean="0">
              <a:solidFill>
                <a:srgbClr val="FFC000"/>
              </a:solidFill>
            </a:endParaRPr>
          </a:p>
          <a:p>
            <a:r>
              <a:rPr lang="en-GB" sz="6600" b="1" dirty="0" smtClean="0">
                <a:solidFill>
                  <a:srgbClr val="FFC000"/>
                </a:solidFill>
              </a:rPr>
              <a:t>'Temptation often comes through a door that's been deliberately left open.'</a:t>
            </a:r>
          </a:p>
          <a:p>
            <a:endParaRPr lang="en-GB" sz="4000" b="1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he bridges of madison count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4340" y="908720"/>
            <a:ext cx="9168340" cy="51571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600" b="1" dirty="0" smtClean="0">
              <a:solidFill>
                <a:srgbClr val="FFC000"/>
              </a:solidFill>
            </a:endParaRPr>
          </a:p>
          <a:p>
            <a:endParaRPr lang="en-GB" sz="6600" b="1" dirty="0" smtClean="0">
              <a:solidFill>
                <a:srgbClr val="FFC000"/>
              </a:solidFill>
            </a:endParaRPr>
          </a:p>
          <a:p>
            <a:r>
              <a:rPr lang="en-GB" sz="6600" b="1" dirty="0" smtClean="0">
                <a:solidFill>
                  <a:srgbClr val="FFC000"/>
                </a:solidFill>
              </a:rPr>
              <a:t>"Lord, make me holy, but not yet!" (Augustine)</a:t>
            </a:r>
          </a:p>
          <a:p>
            <a:endParaRPr lang="en-GB" sz="6600" b="1" dirty="0" smtClean="0">
              <a:solidFill>
                <a:srgbClr val="FFC000"/>
              </a:solidFill>
            </a:endParaRPr>
          </a:p>
          <a:p>
            <a:endParaRPr lang="en-GB" sz="4000" b="1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600" b="1" dirty="0" smtClean="0">
              <a:solidFill>
                <a:srgbClr val="FFC000"/>
              </a:solidFill>
            </a:endParaRPr>
          </a:p>
          <a:p>
            <a:endParaRPr lang="en-GB" sz="6600" b="1" dirty="0" smtClean="0">
              <a:solidFill>
                <a:srgbClr val="FFC000"/>
              </a:solidFill>
            </a:endParaRPr>
          </a:p>
          <a:p>
            <a:r>
              <a:rPr lang="en-GB" sz="6000" b="1" dirty="0" smtClean="0">
                <a:solidFill>
                  <a:srgbClr val="FFC000"/>
                </a:solidFill>
              </a:rPr>
              <a:t>'If you would master temptation, you must first let Christ master you!'</a:t>
            </a:r>
          </a:p>
          <a:p>
            <a:endParaRPr lang="en-GB" sz="6600" b="1" dirty="0" smtClean="0">
              <a:solidFill>
                <a:srgbClr val="FFC000"/>
              </a:solidFill>
            </a:endParaRPr>
          </a:p>
          <a:p>
            <a:endParaRPr lang="en-GB" sz="6600" b="1" dirty="0" smtClean="0">
              <a:solidFill>
                <a:srgbClr val="FFC000"/>
              </a:solidFill>
            </a:endParaRPr>
          </a:p>
          <a:p>
            <a:endParaRPr lang="en-GB" sz="4000" b="1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8463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600" b="1" dirty="0" smtClean="0">
              <a:solidFill>
                <a:srgbClr val="FFC000"/>
              </a:solidFill>
            </a:endParaRPr>
          </a:p>
          <a:p>
            <a:endParaRPr lang="en-GB" sz="6600" b="1" dirty="0" smtClean="0">
              <a:solidFill>
                <a:srgbClr val="FFC000"/>
              </a:solidFill>
            </a:endParaRPr>
          </a:p>
          <a:p>
            <a:r>
              <a:rPr lang="en-GB" sz="6000" b="1" dirty="0" smtClean="0">
                <a:solidFill>
                  <a:srgbClr val="FFC000"/>
                </a:solidFill>
              </a:rPr>
              <a:t>“If you are the Son of God, tell this stone to become bread.” </a:t>
            </a:r>
            <a:r>
              <a:rPr lang="en-GB" sz="4000" b="1" dirty="0" smtClean="0">
                <a:solidFill>
                  <a:srgbClr val="FFC000"/>
                </a:solidFill>
              </a:rPr>
              <a:t>(v.3)</a:t>
            </a:r>
          </a:p>
          <a:p>
            <a:endParaRPr lang="en-GB" sz="6000" b="1" dirty="0" smtClean="0">
              <a:solidFill>
                <a:srgbClr val="FFC000"/>
              </a:solidFill>
            </a:endParaRPr>
          </a:p>
          <a:p>
            <a:endParaRPr lang="en-GB" sz="6600" b="1" dirty="0" smtClean="0">
              <a:solidFill>
                <a:srgbClr val="FFC000"/>
              </a:solidFill>
            </a:endParaRPr>
          </a:p>
          <a:p>
            <a:endParaRPr lang="en-GB" sz="6600" b="1" dirty="0" smtClean="0">
              <a:solidFill>
                <a:srgbClr val="FFC000"/>
              </a:solidFill>
            </a:endParaRPr>
          </a:p>
          <a:p>
            <a:endParaRPr lang="en-GB" sz="4000" b="1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9079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600" b="1" dirty="0" smtClean="0">
              <a:solidFill>
                <a:srgbClr val="FFC000"/>
              </a:solidFill>
            </a:endParaRPr>
          </a:p>
          <a:p>
            <a:endParaRPr lang="en-GB" sz="6600" b="1" dirty="0" smtClean="0">
              <a:solidFill>
                <a:srgbClr val="FFC000"/>
              </a:solidFill>
            </a:endParaRPr>
          </a:p>
          <a:p>
            <a:r>
              <a:rPr lang="en-GB" sz="6000" b="1" dirty="0" smtClean="0">
                <a:solidFill>
                  <a:srgbClr val="FFC000"/>
                </a:solidFill>
              </a:rPr>
              <a:t>It is written: ‘Man shall not live on bread alone.’ </a:t>
            </a:r>
          </a:p>
          <a:p>
            <a:r>
              <a:rPr lang="en-GB" sz="4000" b="1" dirty="0" smtClean="0">
                <a:solidFill>
                  <a:srgbClr val="FFC000"/>
                </a:solidFill>
              </a:rPr>
              <a:t>(v.4, quoting Deuteronomy 8:3)</a:t>
            </a:r>
          </a:p>
          <a:p>
            <a:endParaRPr lang="en-GB" sz="4000" b="1" dirty="0" smtClean="0">
              <a:solidFill>
                <a:srgbClr val="FFC000"/>
              </a:solidFill>
            </a:endParaRPr>
          </a:p>
          <a:p>
            <a:endParaRPr lang="en-GB" sz="6000" b="1" dirty="0" smtClean="0">
              <a:solidFill>
                <a:srgbClr val="FFC000"/>
              </a:solidFill>
            </a:endParaRPr>
          </a:p>
          <a:p>
            <a:endParaRPr lang="en-GB" sz="6600" b="1" dirty="0" smtClean="0">
              <a:solidFill>
                <a:srgbClr val="FFC000"/>
              </a:solidFill>
            </a:endParaRPr>
          </a:p>
          <a:p>
            <a:endParaRPr lang="en-GB" sz="6600" b="1" dirty="0" smtClean="0">
              <a:solidFill>
                <a:srgbClr val="FFC000"/>
              </a:solidFill>
            </a:endParaRPr>
          </a:p>
          <a:p>
            <a:endParaRPr lang="en-GB" sz="4000" b="1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0095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5400" b="1" dirty="0" smtClean="0">
              <a:solidFill>
                <a:srgbClr val="FFC000"/>
              </a:solidFill>
            </a:endParaRPr>
          </a:p>
          <a:p>
            <a:r>
              <a:rPr lang="en-GB" sz="5400" b="1" dirty="0" smtClean="0">
                <a:solidFill>
                  <a:srgbClr val="FFC000"/>
                </a:solidFill>
              </a:rPr>
              <a:t>I will give you all their authority and splendour; it has been given to me, and I can give it to anyone I want to. </a:t>
            </a:r>
          </a:p>
          <a:p>
            <a:r>
              <a:rPr lang="en-GB" sz="5400" b="1" dirty="0" smtClean="0">
                <a:solidFill>
                  <a:srgbClr val="FFC000"/>
                </a:solidFill>
              </a:rPr>
              <a:t>If you worship me, it will all be yours.” </a:t>
            </a:r>
            <a:r>
              <a:rPr lang="en-GB" sz="4000" b="1" dirty="0" smtClean="0">
                <a:solidFill>
                  <a:srgbClr val="FFC000"/>
                </a:solidFill>
              </a:rPr>
              <a:t>(vv.6,7)</a:t>
            </a:r>
          </a:p>
          <a:p>
            <a:endParaRPr lang="en-GB" sz="4000" b="1" dirty="0" smtClean="0">
              <a:solidFill>
                <a:srgbClr val="FFC000"/>
              </a:solidFill>
            </a:endParaRPr>
          </a:p>
          <a:p>
            <a:endParaRPr lang="en-GB" sz="6000" b="1" dirty="0" smtClean="0">
              <a:solidFill>
                <a:srgbClr val="FFC000"/>
              </a:solidFill>
            </a:endParaRPr>
          </a:p>
          <a:p>
            <a:endParaRPr lang="en-GB" sz="6600" b="1" dirty="0" smtClean="0">
              <a:solidFill>
                <a:srgbClr val="FFC000"/>
              </a:solidFill>
            </a:endParaRPr>
          </a:p>
          <a:p>
            <a:endParaRPr lang="en-GB" sz="6600" b="1" dirty="0" smtClean="0">
              <a:solidFill>
                <a:srgbClr val="FFC000"/>
              </a:solidFill>
            </a:endParaRPr>
          </a:p>
          <a:p>
            <a:endParaRPr lang="en-GB" sz="4000" b="1" dirty="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208</Words>
  <Application>Microsoft Office PowerPoint</Application>
  <PresentationFormat>On-screen Show (4:3)</PresentationFormat>
  <Paragraphs>60</Paragraphs>
  <Slides>13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Roger Borlace</dc:creator>
  <cp:lastModifiedBy>office@penrallt.org</cp:lastModifiedBy>
  <cp:revision>41</cp:revision>
  <dcterms:created xsi:type="dcterms:W3CDTF">2008-08-16T09:35:30Z</dcterms:created>
  <dcterms:modified xsi:type="dcterms:W3CDTF">2017-05-17T12:53:39Z</dcterms:modified>
</cp:coreProperties>
</file>