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7" r:id="rId3"/>
    <p:sldId id="258" r:id="rId4"/>
    <p:sldId id="259" r:id="rId5"/>
    <p:sldId id="260" r:id="rId6"/>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1pPr>
    <a:lvl2pPr marL="0" marR="0" indent="2286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2pPr>
    <a:lvl3pPr marL="0" marR="0" indent="4572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3pPr>
    <a:lvl4pPr marL="0" marR="0" indent="6858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4pPr>
    <a:lvl5pPr marL="0" marR="0" indent="9144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5pPr>
    <a:lvl6pPr marL="0" marR="0" indent="11430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6pPr>
    <a:lvl7pPr marL="0" marR="0" indent="13716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7pPr>
    <a:lvl8pPr marL="0" marR="0" indent="16002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8pPr>
    <a:lvl9pPr marL="0" marR="0" indent="182880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Medium"/>
          <a:ea typeface="Avenir Next Medium"/>
          <a:cs typeface="Avenir Next Medium"/>
        </a:font>
        <a:schemeClr val="accent1"/>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chemeClr val="accent1">
              <a:hueOff val="178262"/>
              <a:satOff val="-8651"/>
              <a:lumOff val="-7254"/>
              <a:alpha val="29000"/>
            </a:scheme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Row>
  </a:tblStyle>
  <a:tblStyle styleId="{C7B018BB-80A7-4F77-B60F-C8B233D01FF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chemeClr val="accent6">
              <a:alpha val="25000"/>
            </a:schemeClr>
          </a:solidFill>
        </a:fill>
      </a:tcStyle>
    </a:band2H>
    <a:firstCol>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01D73"/>
          </a:solid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firstRow>
  </a:tblStyle>
  <a:tblStyle styleId="{EEE7283C-3CF3-47DC-8721-378D4A62B22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chemeClr val="accent5">
              <a:hueOff val="-239254"/>
              <a:lumOff val="-1399"/>
            </a:schemeClr>
          </a:solidFill>
        </a:fill>
      </a:tcStyle>
    </a:firstRow>
  </a:tblStyle>
  <a:tblStyle styleId="{CF821DB8-F4EB-4A41-A1BA-3FCAFE7338EE}"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rgbClr val="D4EB9B">
              <a:alpha val="26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88900" cap="flat">
              <a:solidFill>
                <a:srgbClr val="5F6568"/>
              </a:solidFill>
              <a:prstDash val="solid"/>
              <a:miter lim="400000"/>
            </a:ln>
          </a:top>
          <a:bottom>
            <a:ln w="12700" cap="flat">
              <a:noFill/>
              <a:miter lim="400000"/>
            </a:ln>
          </a:bottom>
          <a:insideH>
            <a:ln w="25400" cap="flat">
              <a:solidFill>
                <a:srgbClr val="D4EB9B">
                  <a:alpha val="26000"/>
                </a:srgbClr>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D4EB9B">
                  <a:alpha val="26000"/>
                </a:srgbClr>
              </a:solidFill>
              <a:prstDash val="solid"/>
              <a:miter lim="400000"/>
            </a:ln>
          </a:insideH>
          <a:insideV>
            <a:ln w="12700" cap="flat">
              <a:noFill/>
              <a:miter lim="400000"/>
            </a:ln>
          </a:insideV>
        </a:tcBdr>
        <a:fill>
          <a:solidFill>
            <a:srgbClr val="147882"/>
          </a:solidFill>
        </a:fill>
      </a:tcStyle>
    </a:firstRow>
  </a:tblStyle>
  <a:tblStyle styleId="{33BA23B1-9221-436E-865A-0063620EA4FD}" styleName="">
    <a:tblBg/>
    <a:wholeTbl>
      <a:tcTxStyle b="off" i="off">
        <a:font>
          <a:latin typeface="Avenir Next Medium"/>
          <a:ea typeface="Avenir Next Medium"/>
          <a:cs typeface="Avenir Next Medium"/>
        </a:font>
        <a:srgbClr val="FFFFFF"/>
      </a:tcTxStyle>
      <a:tcStyle>
        <a:tcBdr>
          <a:left>
            <a:ln w="12700" cap="flat">
              <a:noFill/>
              <a:miter lim="400000"/>
            </a:ln>
          </a:left>
          <a:right>
            <a:ln w="12700" cap="flat">
              <a:noFill/>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alpha val="75000"/>
            </a:srgbClr>
          </a:solidFill>
        </a:fill>
      </a:tcStyle>
    </a:wholeTbl>
    <a:band2H>
      <a:tcTxStyle/>
      <a:tcStyle>
        <a:tcBdr/>
        <a:fill>
          <a:solidFill>
            <a:srgbClr val="686A6A">
              <a:alpha val="85000"/>
            </a:srgbClr>
          </a:solidFill>
        </a:fill>
      </a:tcStyle>
    </a:band2H>
    <a:firstCol>
      <a:tcTxStyle b="on" i="off">
        <a:font>
          <a:latin typeface="Avenir Next Demi Bold"/>
          <a:ea typeface="Avenir Next Demi Bold"/>
          <a:cs typeface="Avenir Next Demi Bold"/>
        </a:font>
        <a:srgbClr val="222222"/>
      </a:tcTxStyle>
      <a:tcStyle>
        <a:tcBdr>
          <a:left>
            <a:ln w="12700" cap="flat">
              <a:noFill/>
              <a:miter lim="400000"/>
            </a:ln>
          </a:left>
          <a:right>
            <a:ln w="63500" cap="flat">
              <a:solidFill>
                <a:srgbClr val="222222"/>
              </a:solidFill>
              <a:prstDash val="solid"/>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686A6A">
              <a:alpha val="85000"/>
            </a:srgbClr>
          </a:solidFill>
        </a:fill>
      </a:tcStyle>
    </a:firstCol>
    <a:la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63500" cap="flat">
              <a:solidFill>
                <a:srgbClr val="222222"/>
              </a:solidFill>
              <a:prstDash val="solid"/>
              <a:miter lim="400000"/>
            </a:ln>
          </a:top>
          <a:bottom>
            <a:ln w="12700" cap="flat">
              <a:noFill/>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12700" cap="flat">
              <a:noFill/>
              <a:miter lim="400000"/>
            </a:ln>
          </a:top>
          <a:bottom>
            <a:ln w="635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firstRow>
  </a:tblStyle>
  <a:tblStyle styleId="{2708684C-4D16-4618-839F-0558EEFCDFE6}" styleName="">
    <a:tblBg/>
    <a:wholeTbl>
      <a:tcTxStyle b="off" i="off">
        <a:font>
          <a:latin typeface="Avenir Next Medium"/>
          <a:ea typeface="Avenir Next Medium"/>
          <a:cs typeface="Avenir Next Medium"/>
        </a:font>
        <a:srgbClr val="838787"/>
      </a:tcTxStyle>
      <a:tcStyle>
        <a:tcBdr>
          <a:left>
            <a:ln w="25400" cap="flat">
              <a:solidFill>
                <a:srgbClr val="5F6568"/>
              </a:solidFill>
              <a:prstDash val="solid"/>
              <a:miter lim="400000"/>
            </a:ln>
          </a:left>
          <a:right>
            <a:ln w="254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wholeTbl>
    <a:band2H>
      <a:tcTxStyle/>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635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25400" cap="flat">
              <a:solidFill>
                <a:srgbClr val="5F6568"/>
              </a:solidFill>
              <a:prstDash val="solid"/>
              <a:miter lim="400000"/>
            </a:ln>
          </a:left>
          <a:right>
            <a:ln w="25400" cap="flat">
              <a:solidFill>
                <a:srgbClr val="5F6568"/>
              </a:solidFill>
              <a:prstDash val="solid"/>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73" d="100"/>
          <a:sy n="73" d="100"/>
        </p:scale>
        <p:origin x="-96" y="18"/>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1143000" y="685800"/>
            <a:ext cx="4572000" cy="3429000"/>
          </a:xfrm>
          <a:prstGeom prst="rect">
            <a:avLst/>
          </a:prstGeom>
        </p:spPr>
        <p:txBody>
          <a:bodyPr/>
          <a:lstStyle/>
          <a:p>
            <a:endParaRPr/>
          </a:p>
        </p:txBody>
      </p:sp>
      <p:sp>
        <p:nvSpPr>
          <p:cNvPr id="164" name="Shape 164"/>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530937045"/>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noRot="1" noChangeAspect="1"/>
          </p:cNvSpPr>
          <p:nvPr>
            <p:ph type="sldImg"/>
          </p:nvPr>
        </p:nvSpPr>
        <p:spPr>
          <a:prstGeom prst="rect">
            <a:avLst/>
          </a:prstGeom>
        </p:spPr>
        <p:txBody>
          <a:bodyPr/>
          <a:lstStyle/>
          <a:p>
            <a:endParaRPr/>
          </a:p>
        </p:txBody>
      </p:sp>
      <p:sp>
        <p:nvSpPr>
          <p:cNvPr id="173" name="Shape 173"/>
          <p:cNvSpPr>
            <a:spLocks noGrp="1"/>
          </p:cNvSpPr>
          <p:nvPr>
            <p:ph type="body" sz="quarter" idx="1"/>
          </p:nvPr>
        </p:nvSpPr>
        <p:spPr>
          <a:prstGeom prst="rect">
            <a:avLst/>
          </a:prstGeom>
        </p:spPr>
        <p:txBody>
          <a:bodyPr/>
          <a:lstStyle/>
          <a:p>
            <a:r>
              <a:t>Bond-servant: James 1:1</a:t>
            </a:r>
          </a:p>
          <a:p>
            <a:r>
              <a:t>Pillar of early church: Galatians 2:9 (Paul writes about James, Peter and John being pillars in the faith)</a:t>
            </a:r>
          </a:p>
          <a:p>
            <a:r>
              <a:t>Spokesman: Acts 15:13</a:t>
            </a:r>
          </a:p>
          <a:p>
            <a:endParaRPr/>
          </a:p>
          <a:p>
            <a:r>
              <a:t>Some stipulate that the book of James was the first New Testament book written.</a:t>
            </a:r>
          </a:p>
          <a:p>
            <a:endParaRPr/>
          </a:p>
          <a:p>
            <a:r>
              <a:t>Hostile surroundings yields the temptation to compromise - what we really believe emerges under pressure…those reading this letter would have been questioning their position on a lot of things within their new found faith in Jesus. </a:t>
            </a:r>
          </a:p>
          <a:p>
            <a:endParaRPr/>
          </a:p>
          <a:p>
            <a:r>
              <a:t>Who has gone through a difficult time? Perhaps a loss of a loved one, loss of financial security, ended relationship, difficulty in the work place, unrealistic expectations, etc…? It is in these moments which many of us question where is God or is this all really worth it? We ask for answers but seemingly no answers emerge for the questions in the depth of our hearts. It is in this reality which the readers of James are in…a time of intense pressure to compromise. </a:t>
            </a:r>
          </a:p>
          <a:p>
            <a:endParaRPr/>
          </a:p>
          <a:p>
            <a:r>
              <a:t>Genuine Religion (1:1-27)</a:t>
            </a:r>
          </a:p>
          <a:p>
            <a:pPr>
              <a:defRPr b="1"/>
            </a:pPr>
            <a:r>
              <a:t>Genuine Faith (2:1 - 3:12)</a:t>
            </a:r>
          </a:p>
          <a:p>
            <a:r>
              <a:t>Genuine Wisdom (3:13 - 5:20)</a:t>
            </a:r>
          </a:p>
          <a:p>
            <a:endParaRPr/>
          </a:p>
          <a:p>
            <a:r>
              <a:t>James stressed that the life of faith is comprehensive, impacting every area of our lives and driving us to truly engage in the lives of other people in the world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prstGeom prst="rect">
            <a:avLst/>
          </a:prstGeom>
        </p:spPr>
        <p:txBody>
          <a:bodyPr/>
          <a:lstStyle/>
          <a:p>
            <a:endParaRPr/>
          </a:p>
        </p:txBody>
      </p:sp>
      <p:sp>
        <p:nvSpPr>
          <p:cNvPr id="179" name="Shape 179"/>
          <p:cNvSpPr>
            <a:spLocks noGrp="1"/>
          </p:cNvSpPr>
          <p:nvPr>
            <p:ph type="body" sz="quarter" idx="1"/>
          </p:nvPr>
        </p:nvSpPr>
        <p:spPr>
          <a:prstGeom prst="rect">
            <a:avLst/>
          </a:prstGeom>
        </p:spPr>
        <p:txBody>
          <a:bodyPr/>
          <a:lstStyle/>
          <a:p>
            <a:pPr>
              <a:defRPr b="1" u="sng"/>
            </a:pPr>
            <a:r>
              <a:t>Partiality</a:t>
            </a:r>
          </a:p>
          <a:p>
            <a:r>
              <a:t>As much as James is writing about what not do to it is equally an explanation of what God is like - for instance “do not hold your faith in Jesus with an attitude of personal favouritism” therefore God does not do this - He has no favourites! I have been on both sides of this - being favoured and not being favoured…it must be said that being favoured at the beginning is really nice but at the end builds mistrust and being pushed down below others is never nice but equally builds mistrust. This is one of the main issues with partiality it builds a wall of mistrust.</a:t>
            </a:r>
          </a:p>
          <a:p>
            <a:endParaRPr/>
          </a:p>
          <a:p>
            <a:r>
              <a:t>Making </a:t>
            </a:r>
            <a:r>
              <a:rPr b="1" u="sng"/>
              <a:t>distinctions</a:t>
            </a:r>
            <a:r>
              <a:t> among ourselves is not a contribution towards corporate unity - we should not be looking at positions but functions…it is within the positional attitudes which we choose to favour one of another based on what I will get out of it rather than what WE will get out of it. Removal of selfish ambition and desire towards God and others. Functionality is key in how God expresses Himself through the church - it does not give room for distinction because each person operating within their function is doing what they are called to do and making that contribution is as significant as any others. </a:t>
            </a:r>
          </a:p>
          <a:p>
            <a:endParaRPr/>
          </a:p>
          <a:p>
            <a:r>
              <a:rPr b="1" u="sng"/>
              <a:t>Motivations</a:t>
            </a:r>
            <a:r>
              <a:t> - story of pride and independence for YMT</a:t>
            </a:r>
          </a:p>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prstGeom prst="rect">
            <a:avLst/>
          </a:prstGeom>
        </p:spPr>
        <p:txBody>
          <a:bodyPr/>
          <a:lstStyle/>
          <a:p>
            <a:endParaRPr/>
          </a:p>
        </p:txBody>
      </p:sp>
      <p:sp>
        <p:nvSpPr>
          <p:cNvPr id="184" name="Shape 184"/>
          <p:cNvSpPr>
            <a:spLocks noGrp="1"/>
          </p:cNvSpPr>
          <p:nvPr>
            <p:ph type="body" sz="quarter" idx="1"/>
          </p:nvPr>
        </p:nvSpPr>
        <p:spPr>
          <a:prstGeom prst="rect">
            <a:avLst/>
          </a:prstGeom>
        </p:spPr>
        <p:txBody>
          <a:bodyPr/>
          <a:lstStyle/>
          <a:p>
            <a:r>
              <a:rPr b="1" u="sng"/>
              <a:t>Perspective Shift</a:t>
            </a:r>
            <a:r>
              <a:t> - Verse 5 - James is looking back at one of the most famous bits of Jesus ministry - Beatitudes: Mt. 5:3 and 10 - poor = kingdom of heaven and rich would persecute the poor = KoH… The social conflicts within the community that become visible are paralleled and are evidence of a fundamental social change that happened within the Christian community at the end of the first century. More and more wealthy people entered the church, and the gulf between the rich and poor in church became greater, and the debate between them grew sharper. Yet it is James which is bringing people back to what Jesus said - look at the poor in spirit as theirs is the KoH…blessed are the persecuted for theirs is the KoH —&gt; this was a paradigm shift presented within the social spectrum of the day</a:t>
            </a:r>
          </a:p>
          <a:p>
            <a:endParaRPr/>
          </a:p>
          <a:p>
            <a:r>
              <a:rPr b="1" u="sng"/>
              <a:t>Reality Check</a:t>
            </a:r>
            <a:r>
              <a:t>- James is highlighting in verse 6 the reality - when we want something or want to be noticed/recognised we lay for ourselves a trap of being deceived - </a:t>
            </a:r>
            <a:r>
              <a:rPr b="1"/>
              <a:t>we stop allowing for the voice of God to define us and begin to define the voice of God around us…</a:t>
            </a:r>
            <a:r>
              <a:t>we manipulate our ambitions above that which God truly wants. James brings this home as he makes a very simple yet precise statement that the very ones which you are placing on the throne are the ones which take you to court and take attention away from Jesus</a:t>
            </a:r>
          </a:p>
          <a:p>
            <a:endParaRPr/>
          </a:p>
          <a:p>
            <a:endParaRPr/>
          </a:p>
          <a:p>
            <a:pPr>
              <a:defRPr b="1" u="sng"/>
            </a:pPr>
            <a:r>
              <a:t>Love your neighbour</a:t>
            </a:r>
            <a:r>
              <a:rPr b="0" u="none"/>
              <a:t> - why does he not mention the first commandment - Love the Lord God with all your heart, soul, mind and strength? because loving your neighbour is the application of faith being applied to this statement - we can not do this one without the first but James knows they understand the first yet are not applying it - they are becoming religious (similar to the Pharisees, Sadduccess, scribes, etc…) - James is appealing for them to learn application of the ways of God</a:t>
            </a:r>
          </a:p>
          <a:p>
            <a:pPr>
              <a:defRPr b="1" u="sng"/>
            </a:pPr>
            <a:endParaRPr b="0" u="none"/>
          </a:p>
          <a:p>
            <a:pPr>
              <a:defRPr b="1" u="sng"/>
            </a:pPr>
            <a:r>
              <a:t>Mercy</a:t>
            </a:r>
            <a:r>
              <a:rPr b="0" u="none"/>
              <a:t> - </a:t>
            </a:r>
          </a:p>
          <a:p>
            <a:pPr>
              <a:defRPr b="1" u="sng"/>
            </a:pPr>
            <a:r>
              <a:rPr b="0" u="none"/>
              <a:t>Hosea 6:6 “For I desire mercy, not sacrifice, and acknowledgment of God rather than burnt offerings” </a:t>
            </a:r>
          </a:p>
          <a:p>
            <a:pPr>
              <a:defRPr b="1" u="sng"/>
            </a:pPr>
            <a:r>
              <a:rPr b="0" u="none"/>
              <a:t>Jesus expounded upon this in Matthew 9:13 “Then he added, "Now go and learn the meaning of this Scripture: 'I want you to show mercy, not offer sacrifices.' For I have come to call not those who think they are righteous, but those who know they are sinners.”</a:t>
            </a:r>
          </a:p>
          <a:p>
            <a:pPr>
              <a:defRPr b="1" u="sng"/>
            </a:pPr>
            <a:r>
              <a:rPr b="0" u="none"/>
              <a:t>- this is a follow on statement which James is making in relation to love your neighbour - he is confronting religiosity…Jesus spoke directly to the Pharisees in this statement and called out their self-righteousness.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noRot="1" noChangeAspect="1"/>
          </p:cNvSpPr>
          <p:nvPr>
            <p:ph type="sldImg"/>
          </p:nvPr>
        </p:nvSpPr>
        <p:spPr>
          <a:prstGeom prst="rect">
            <a:avLst/>
          </a:prstGeom>
        </p:spPr>
        <p:txBody>
          <a:bodyPr/>
          <a:lstStyle/>
          <a:p>
            <a:endParaRPr/>
          </a:p>
        </p:txBody>
      </p:sp>
      <p:sp>
        <p:nvSpPr>
          <p:cNvPr id="190" name="Shape 190"/>
          <p:cNvSpPr>
            <a:spLocks noGrp="1"/>
          </p:cNvSpPr>
          <p:nvPr>
            <p:ph type="body" sz="quarter" idx="1"/>
          </p:nvPr>
        </p:nvSpPr>
        <p:spPr>
          <a:prstGeom prst="rect">
            <a:avLst/>
          </a:prstGeom>
        </p:spPr>
        <p:txBody>
          <a:bodyPr/>
          <a:lstStyle/>
          <a:p>
            <a:r>
              <a:t>Impartial/Authentic/Selfless love is the very attribute which confronts partiality - it is the point of challenge which comes as we walk down this path of riding favouritism out of us. </a:t>
            </a:r>
          </a:p>
          <a:p>
            <a:r>
              <a:t>As a parent I remember having Ethan and Jules being pregnant with our second and like a heavy shadow I felt guilty as I thought there would be no way for my heart to pay equal love to the next - how could I possibly love another child like I love Ethan…felt it to be an impossible request but I realised that I did not need to push aside my love for Ethan to fit into my heart but I grew another heart which was consumed with love for Jade.</a:t>
            </a:r>
          </a:p>
          <a:p>
            <a:endParaRPr/>
          </a:p>
          <a:p>
            <a:r>
              <a:t>As we know Jesus he grows our capacity to love. As we meet Jesus our ability to love increases with more hearts to love…it is the before hand speculation of how can this be done that stops us but when we actually step into this mandate of selfless love it is within this point which our heart multiples. </a:t>
            </a:r>
          </a:p>
          <a:p>
            <a:r>
              <a:t>James is appealing for us not to stop and make judgement by whom we love based on appearance but to move beyond this into a position of inclusivity! We are not meant to look at our own degrees of limitations but called to look higher to Who God is and what He is like. Our response to others must come from our response to Him…if we seek to love from ourselves the only one which will end up being loved is our self! We need Jesus to truly love another the way God intends.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amp; Subtitle">
    <p:bg>
      <p:bgPr>
        <a:solidFill>
          <a:srgbClr val="222222"/>
        </a:solidFill>
        <a:effectLst/>
      </p:bgPr>
    </p:bg>
    <p:spTree>
      <p:nvGrpSpPr>
        <p:cNvPr id="1" name=""/>
        <p:cNvGrpSpPr/>
        <p:nvPr/>
      </p:nvGrpSpPr>
      <p:grpSpPr>
        <a:xfrm>
          <a:off x="0" y="0"/>
          <a:ext cx="0" cy="0"/>
          <a:chOff x="0" y="0"/>
          <a:chExt cx="0" cy="0"/>
        </a:xfrm>
      </p:grpSpPr>
      <p:sp>
        <p:nvSpPr>
          <p:cNvPr id="12" name="Shape 12"/>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13" name="Shape 13"/>
          <p:cNvSpPr>
            <a:spLocks noGrp="1"/>
          </p:cNvSpPr>
          <p:nvPr>
            <p:ph type="title"/>
          </p:nvPr>
        </p:nvSpPr>
        <p:spPr>
          <a:xfrm>
            <a:off x="406400" y="6426200"/>
            <a:ext cx="12192000" cy="2705100"/>
          </a:xfrm>
          <a:prstGeom prst="rect">
            <a:avLst/>
          </a:prstGeom>
        </p:spPr>
        <p:txBody>
          <a:bodyPr/>
          <a:lstStyle>
            <a:lvl1pPr>
              <a:spcBef>
                <a:spcPts val="0"/>
              </a:spcBef>
              <a:defRPr sz="17000"/>
            </a:lvl1pPr>
          </a:lstStyle>
          <a:p>
            <a:r>
              <a:t>Title Text</a:t>
            </a:r>
          </a:p>
        </p:txBody>
      </p:sp>
      <p:sp>
        <p:nvSpPr>
          <p:cNvPr id="14" name="Shape 14"/>
          <p:cNvSpPr>
            <a:spLocks noGrp="1"/>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5pPr>
          </a:lstStyle>
          <a:p>
            <a:r>
              <a:t>Body Level One</a:t>
            </a:r>
          </a:p>
          <a:p>
            <a:pPr lvl="1"/>
            <a:r>
              <a:t>Body Level Two</a:t>
            </a:r>
          </a:p>
          <a:p>
            <a:pPr lvl="2"/>
            <a:r>
              <a:t>Body Level Three</a:t>
            </a:r>
          </a:p>
          <a:p>
            <a:pPr lvl="3"/>
            <a:r>
              <a:t>Body Level Four</a:t>
            </a:r>
          </a:p>
          <a:p>
            <a:pPr lvl="4"/>
            <a:r>
              <a:t>Body Level Five</a:t>
            </a:r>
          </a:p>
        </p:txBody>
      </p:sp>
      <p:sp>
        <p:nvSpPr>
          <p:cNvPr id="15" name="Shape 15"/>
          <p:cNvSpPr>
            <a:spLocks noGrp="1"/>
          </p:cNvSpPr>
          <p:nvPr>
            <p:ph type="sldNum" sz="quarter" idx="2"/>
          </p:nvPr>
        </p:nvSpPr>
        <p:spPr>
          <a:xfrm>
            <a:off x="12194440" y="431800"/>
            <a:ext cx="406898" cy="4572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ullets">
    <p:bg>
      <p:bgPr>
        <a:solidFill>
          <a:srgbClr val="222222"/>
        </a:solidFill>
        <a:effectLst/>
      </p:bgPr>
    </p:bg>
    <p:spTree>
      <p:nvGrpSpPr>
        <p:cNvPr id="1" name=""/>
        <p:cNvGrpSpPr/>
        <p:nvPr/>
      </p:nvGrpSpPr>
      <p:grpSpPr>
        <a:xfrm>
          <a:off x="0" y="0"/>
          <a:ext cx="0" cy="0"/>
          <a:chOff x="0" y="0"/>
          <a:chExt cx="0" cy="0"/>
        </a:xfrm>
      </p:grpSpPr>
      <p:sp>
        <p:nvSpPr>
          <p:cNvPr id="102" name="Shape 102"/>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103" name="Shape 103"/>
          <p:cNvSpPr>
            <a:spLocks noGrp="1"/>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r>
              <a:t>Body Level One</a:t>
            </a:r>
          </a:p>
          <a:p>
            <a:pPr lvl="1"/>
            <a:r>
              <a:t>Body Level Two</a:t>
            </a:r>
          </a:p>
          <a:p>
            <a:pPr lvl="2"/>
            <a:r>
              <a:t>Body Level Three</a:t>
            </a:r>
          </a:p>
          <a:p>
            <a:pPr lvl="3"/>
            <a:r>
              <a:t>Body Level Four</a:t>
            </a:r>
          </a:p>
          <a:p>
            <a:pPr lvl="4"/>
            <a:r>
              <a:t>Body Level Five</a:t>
            </a:r>
          </a:p>
        </p:txBody>
      </p:sp>
      <p:sp>
        <p:nvSpPr>
          <p:cNvPr id="104" name="Shape 10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Photo - 3 Up">
    <p:bg>
      <p:bgPr>
        <a:solidFill>
          <a:srgbClr val="222222"/>
        </a:solidFill>
        <a:effectLst/>
      </p:bgPr>
    </p:bg>
    <p:spTree>
      <p:nvGrpSpPr>
        <p:cNvPr id="1" name=""/>
        <p:cNvGrpSpPr/>
        <p:nvPr/>
      </p:nvGrpSpPr>
      <p:grpSpPr>
        <a:xfrm>
          <a:off x="0" y="0"/>
          <a:ext cx="0" cy="0"/>
          <a:chOff x="0" y="0"/>
          <a:chExt cx="0" cy="0"/>
        </a:xfrm>
      </p:grpSpPr>
      <p:sp>
        <p:nvSpPr>
          <p:cNvPr id="111" name="Shape 111"/>
          <p:cNvSpPr>
            <a:spLocks noGrp="1"/>
          </p:cNvSpPr>
          <p:nvPr>
            <p:ph type="pic" sz="half" idx="13"/>
          </p:nvPr>
        </p:nvSpPr>
        <p:spPr>
          <a:xfrm>
            <a:off x="6503154" y="0"/>
            <a:ext cx="6502401" cy="4864100"/>
          </a:xfrm>
          <a:prstGeom prst="rect">
            <a:avLst/>
          </a:prstGeom>
        </p:spPr>
        <p:txBody>
          <a:bodyPr lIns="91439" tIns="45719" rIns="91439" bIns="45719">
            <a:noAutofit/>
          </a:bodyPr>
          <a:lstStyle/>
          <a:p>
            <a:endParaRPr/>
          </a:p>
        </p:txBody>
      </p:sp>
      <p:sp>
        <p:nvSpPr>
          <p:cNvPr id="112" name="Shape 112"/>
          <p:cNvSpPr>
            <a:spLocks noGrp="1"/>
          </p:cNvSpPr>
          <p:nvPr>
            <p:ph type="pic" sz="half" idx="14"/>
          </p:nvPr>
        </p:nvSpPr>
        <p:spPr>
          <a:xfrm>
            <a:off x="6502400" y="4902200"/>
            <a:ext cx="6502400" cy="4864100"/>
          </a:xfrm>
          <a:prstGeom prst="rect">
            <a:avLst/>
          </a:prstGeom>
        </p:spPr>
        <p:txBody>
          <a:bodyPr lIns="91439" tIns="45719" rIns="91439" bIns="45719">
            <a:noAutofit/>
          </a:bodyPr>
          <a:lstStyle/>
          <a:p>
            <a:endParaRPr/>
          </a:p>
        </p:txBody>
      </p:sp>
      <p:sp>
        <p:nvSpPr>
          <p:cNvPr id="113" name="Shape 113"/>
          <p:cNvSpPr>
            <a:spLocks noGrp="1"/>
          </p:cNvSpPr>
          <p:nvPr>
            <p:ph type="pic" idx="15"/>
          </p:nvPr>
        </p:nvSpPr>
        <p:spPr>
          <a:xfrm>
            <a:off x="0" y="0"/>
            <a:ext cx="6468534" cy="9753600"/>
          </a:xfrm>
          <a:prstGeom prst="rect">
            <a:avLst/>
          </a:prstGeom>
        </p:spPr>
        <p:txBody>
          <a:bodyPr lIns="91439" tIns="45719" rIns="91439" bIns="45719">
            <a:noAutofit/>
          </a:bodyPr>
          <a:lstStyle/>
          <a:p>
            <a:endParaRPr/>
          </a:p>
        </p:txBody>
      </p:sp>
      <p:sp>
        <p:nvSpPr>
          <p:cNvPr id="114" name="Shape 11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bg>
      <p:bgPr>
        <a:solidFill>
          <a:srgbClr val="222222"/>
        </a:solidFill>
        <a:effectLst/>
      </p:bgPr>
    </p:bg>
    <p:spTree>
      <p:nvGrpSpPr>
        <p:cNvPr id="1" name=""/>
        <p:cNvGrpSpPr/>
        <p:nvPr/>
      </p:nvGrpSpPr>
      <p:grpSpPr>
        <a:xfrm>
          <a:off x="0" y="0"/>
          <a:ext cx="0" cy="0"/>
          <a:chOff x="0" y="0"/>
          <a:chExt cx="0" cy="0"/>
        </a:xfrm>
      </p:grpSpPr>
      <p:sp>
        <p:nvSpPr>
          <p:cNvPr id="121" name="Shape 121"/>
          <p:cNvSpPr/>
          <p:nvPr/>
        </p:nvSpPr>
        <p:spPr>
          <a:xfrm>
            <a:off x="469900" y="2362200"/>
            <a:ext cx="12065000" cy="5229225"/>
          </a:xfrm>
          <a:custGeom>
            <a:avLst/>
            <a:gdLst/>
            <a:ahLst/>
            <a:cxnLst>
              <a:cxn ang="0">
                <a:pos x="wd2" y="hd2"/>
              </a:cxn>
              <a:cxn ang="5400000">
                <a:pos x="wd2" y="hd2"/>
              </a:cxn>
              <a:cxn ang="10800000">
                <a:pos x="wd2" y="hd2"/>
              </a:cxn>
              <a:cxn ang="16200000">
                <a:pos x="wd2" y="hd2"/>
              </a:cxn>
            </a:cxnLst>
            <a:rect l="0" t="0" r="r" b="b"/>
            <a:pathLst>
              <a:path w="21600" h="21600" extrusionOk="0">
                <a:moveTo>
                  <a:pt x="224" y="0"/>
                </a:moveTo>
                <a:cubicBezTo>
                  <a:pt x="100" y="0"/>
                  <a:pt x="0" y="232"/>
                  <a:pt x="0" y="516"/>
                </a:cubicBezTo>
                <a:lnTo>
                  <a:pt x="0" y="18789"/>
                </a:lnTo>
                <a:cubicBezTo>
                  <a:pt x="0" y="19073"/>
                  <a:pt x="100" y="19305"/>
                  <a:pt x="224" y="19305"/>
                </a:cubicBezTo>
                <a:lnTo>
                  <a:pt x="17228" y="19305"/>
                </a:lnTo>
                <a:lnTo>
                  <a:pt x="17850" y="21600"/>
                </a:lnTo>
                <a:lnTo>
                  <a:pt x="18471" y="19305"/>
                </a:lnTo>
                <a:lnTo>
                  <a:pt x="21376" y="19305"/>
                </a:lnTo>
                <a:cubicBezTo>
                  <a:pt x="21500" y="19305"/>
                  <a:pt x="21600" y="19073"/>
                  <a:pt x="21600" y="18789"/>
                </a:cubicBezTo>
                <a:lnTo>
                  <a:pt x="21600" y="516"/>
                </a:lnTo>
                <a:cubicBezTo>
                  <a:pt x="21600" y="232"/>
                  <a:pt x="21500" y="0"/>
                  <a:pt x="21376" y="0"/>
                </a:cubicBezTo>
                <a:lnTo>
                  <a:pt x="224"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sz="2800" cap="all">
                <a:solidFill>
                  <a:srgbClr val="FFFFFF"/>
                </a:solidFill>
                <a:latin typeface="+mn-lt"/>
                <a:ea typeface="+mn-ea"/>
                <a:cs typeface="+mn-cs"/>
                <a:sym typeface="DIN Condensed"/>
              </a:defRPr>
            </a:pPr>
            <a:endParaRPr/>
          </a:p>
        </p:txBody>
      </p:sp>
      <p:sp>
        <p:nvSpPr>
          <p:cNvPr id="122" name="Shape 122"/>
          <p:cNvSpPr>
            <a:spLocks noGrp="1"/>
          </p:cNvSpPr>
          <p:nvPr>
            <p:ph type="body" sz="quarter" idx="13"/>
          </p:nvPr>
        </p:nvSpPr>
        <p:spPr>
          <a:xfrm>
            <a:off x="889000" y="2908300"/>
            <a:ext cx="11226800" cy="1297944"/>
          </a:xfrm>
          <a:prstGeom prst="rect">
            <a:avLst/>
          </a:prstGeom>
        </p:spPr>
        <p:txBody>
          <a:bodyPr>
            <a:spAutoFit/>
          </a:bodyPr>
          <a:lstStyle>
            <a:lvl1pPr marL="0" indent="0">
              <a:lnSpc>
                <a:spcPct val="80000"/>
              </a:lnSpc>
              <a:spcBef>
                <a:spcPts val="0"/>
              </a:spcBef>
              <a:buClrTx/>
              <a:buSzTx/>
              <a:buFontTx/>
              <a:buNone/>
              <a:defRPr sz="9400" cap="all">
                <a:solidFill>
                  <a:srgbClr val="FFFFFF"/>
                </a:solidFill>
                <a:latin typeface="+mn-lt"/>
                <a:ea typeface="+mn-ea"/>
                <a:cs typeface="+mn-cs"/>
                <a:sym typeface="DIN Condensed"/>
              </a:defRPr>
            </a:lvl1pPr>
          </a:lstStyle>
          <a:p>
            <a:r>
              <a:t>Type a quote here.</a:t>
            </a:r>
          </a:p>
        </p:txBody>
      </p:sp>
      <p:sp>
        <p:nvSpPr>
          <p:cNvPr id="123" name="Shape 123"/>
          <p:cNvSpPr>
            <a:spLocks noGrp="1"/>
          </p:cNvSpPr>
          <p:nvPr>
            <p:ph type="body" sz="quarter" idx="14"/>
          </p:nvPr>
        </p:nvSpPr>
        <p:spPr>
          <a:xfrm>
            <a:off x="406400" y="7789333"/>
            <a:ext cx="12192000" cy="863604"/>
          </a:xfrm>
          <a:prstGeom prst="rect">
            <a:avLst/>
          </a:prstGeom>
        </p:spPr>
        <p:txBody>
          <a:bodyPr>
            <a:spAutoFit/>
          </a:bodyPr>
          <a:lstStyle>
            <a:lvl1pPr marL="0" indent="0" algn="r">
              <a:lnSpc>
                <a:spcPct val="80000"/>
              </a:lnSpc>
              <a:spcBef>
                <a:spcPts val="0"/>
              </a:spcBef>
              <a:buClrTx/>
              <a:buSzTx/>
              <a:buFontTx/>
              <a:buNone/>
              <a:defRPr sz="6000">
                <a:latin typeface="+mn-lt"/>
                <a:ea typeface="+mn-ea"/>
                <a:cs typeface="+mn-cs"/>
                <a:sym typeface="DIN Condensed"/>
              </a:defRPr>
            </a:lvl1pPr>
          </a:lstStyle>
          <a:p>
            <a:r>
              <a:t>Johnny Appleseed</a:t>
            </a:r>
          </a:p>
        </p:txBody>
      </p:sp>
      <p:sp>
        <p:nvSpPr>
          <p:cNvPr id="124" name="Shape 124"/>
          <p:cNvSpPr>
            <a:spLocks noGrp="1"/>
          </p:cNvSpPr>
          <p:nvPr>
            <p:ph type="body" sz="quarter" idx="15"/>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125" name="Shape 12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Quote Alt">
    <p:bg>
      <p:bgPr>
        <a:solidFill>
          <a:schemeClr val="accent1"/>
        </a:solidFill>
        <a:effectLst/>
      </p:bgPr>
    </p:bg>
    <p:spTree>
      <p:nvGrpSpPr>
        <p:cNvPr id="1" name=""/>
        <p:cNvGrpSpPr/>
        <p:nvPr/>
      </p:nvGrpSpPr>
      <p:grpSpPr>
        <a:xfrm>
          <a:off x="0" y="0"/>
          <a:ext cx="0" cy="0"/>
          <a:chOff x="0" y="0"/>
          <a:chExt cx="0" cy="0"/>
        </a:xfrm>
      </p:grpSpPr>
      <p:sp>
        <p:nvSpPr>
          <p:cNvPr id="132" name="Shape 132"/>
          <p:cNvSpPr>
            <a:spLocks noGrp="1"/>
          </p:cNvSpPr>
          <p:nvPr>
            <p:ph type="body" sz="quarter" idx="13"/>
          </p:nvPr>
        </p:nvSpPr>
        <p:spPr>
          <a:xfrm>
            <a:off x="5892800" y="2641600"/>
            <a:ext cx="6705600" cy="2501900"/>
          </a:xfrm>
          <a:prstGeom prst="rect">
            <a:avLst/>
          </a:prstGeom>
        </p:spPr>
        <p:txBody>
          <a:bodyPr>
            <a:spAutoFit/>
          </a:bodyPr>
          <a:lstStyle>
            <a:lvl1pPr marL="0" indent="0">
              <a:lnSpc>
                <a:spcPct val="80000"/>
              </a:lnSpc>
              <a:spcBef>
                <a:spcPts val="0"/>
              </a:spcBef>
              <a:buClrTx/>
              <a:buSzTx/>
              <a:buFontTx/>
              <a:buNone/>
              <a:defRPr sz="9400" cap="all">
                <a:solidFill>
                  <a:srgbClr val="FFFFFF"/>
                </a:solidFill>
                <a:latin typeface="+mn-lt"/>
                <a:ea typeface="+mn-ea"/>
                <a:cs typeface="+mn-cs"/>
                <a:sym typeface="DIN Condensed"/>
              </a:defRPr>
            </a:lvl1pPr>
          </a:lstStyle>
          <a:p>
            <a:r>
              <a:t>Type a quote here.</a:t>
            </a:r>
          </a:p>
        </p:txBody>
      </p:sp>
      <p:sp>
        <p:nvSpPr>
          <p:cNvPr id="133" name="Shape 133"/>
          <p:cNvSpPr>
            <a:spLocks noGrp="1"/>
          </p:cNvSpPr>
          <p:nvPr>
            <p:ph type="pic" idx="14"/>
          </p:nvPr>
        </p:nvSpPr>
        <p:spPr>
          <a:xfrm>
            <a:off x="0" y="0"/>
            <a:ext cx="5486400" cy="9753600"/>
          </a:xfrm>
          <a:prstGeom prst="rect">
            <a:avLst/>
          </a:prstGeom>
        </p:spPr>
        <p:txBody>
          <a:bodyPr lIns="91439" tIns="45719" rIns="91439" bIns="45719">
            <a:noAutofit/>
          </a:bodyPr>
          <a:lstStyle/>
          <a:p>
            <a:endParaRPr/>
          </a:p>
        </p:txBody>
      </p:sp>
      <p:sp>
        <p:nvSpPr>
          <p:cNvPr id="134" name="Shape 134"/>
          <p:cNvSpPr>
            <a:spLocks noGrp="1"/>
          </p:cNvSpPr>
          <p:nvPr>
            <p:ph type="body" sz="quarter" idx="15"/>
          </p:nvPr>
        </p:nvSpPr>
        <p:spPr>
          <a:xfrm>
            <a:off x="5892800" y="7789333"/>
            <a:ext cx="6705600" cy="863604"/>
          </a:xfrm>
          <a:prstGeom prst="rect">
            <a:avLst/>
          </a:prstGeom>
        </p:spPr>
        <p:txBody>
          <a:bodyPr anchor="ctr">
            <a:spAutoFit/>
          </a:bodyPr>
          <a:lstStyle>
            <a:lvl1pPr marL="0" indent="0" defTabSz="457200">
              <a:spcBef>
                <a:spcPts val="0"/>
              </a:spcBef>
              <a:buClrTx/>
              <a:buSzTx/>
              <a:buFontTx/>
              <a:buNone/>
              <a:defRPr sz="6000">
                <a:solidFill>
                  <a:srgbClr val="232323"/>
                </a:solidFill>
                <a:latin typeface="+mn-lt"/>
                <a:ea typeface="+mn-ea"/>
                <a:cs typeface="+mn-cs"/>
                <a:sym typeface="DIN Condensed"/>
              </a:defRPr>
            </a:lvl1pPr>
          </a:lstStyle>
          <a:p>
            <a:r>
              <a:t>Johnny Appleseed</a:t>
            </a:r>
          </a:p>
        </p:txBody>
      </p:sp>
      <p:sp>
        <p:nvSpPr>
          <p:cNvPr id="135" name="Shape 13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Photo">
    <p:bg>
      <p:bgPr>
        <a:solidFill>
          <a:srgbClr val="222222"/>
        </a:solidFill>
        <a:effectLst/>
      </p:bgPr>
    </p:bg>
    <p:spTree>
      <p:nvGrpSpPr>
        <p:cNvPr id="1" name=""/>
        <p:cNvGrpSpPr/>
        <p:nvPr/>
      </p:nvGrpSpPr>
      <p:grpSpPr>
        <a:xfrm>
          <a:off x="0" y="0"/>
          <a:ext cx="0" cy="0"/>
          <a:chOff x="0" y="0"/>
          <a:chExt cx="0" cy="0"/>
        </a:xfrm>
      </p:grpSpPr>
      <p:sp>
        <p:nvSpPr>
          <p:cNvPr id="142" name="Shape 142"/>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143" name="Shape 14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Blank">
    <p:bg>
      <p:bgPr>
        <a:solidFill>
          <a:srgbClr val="222222"/>
        </a:solidFill>
        <a:effectLst/>
      </p:bgPr>
    </p:bg>
    <p:spTree>
      <p:nvGrpSpPr>
        <p:cNvPr id="1" name=""/>
        <p:cNvGrpSpPr/>
        <p:nvPr/>
      </p:nvGrpSpPr>
      <p:grpSpPr>
        <a:xfrm>
          <a:off x="0" y="0"/>
          <a:ext cx="0" cy="0"/>
          <a:chOff x="0" y="0"/>
          <a:chExt cx="0" cy="0"/>
        </a:xfrm>
      </p:grpSpPr>
      <p:sp>
        <p:nvSpPr>
          <p:cNvPr id="150" name="Shape 1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x">
  <p:cSld name="Blank Alt">
    <p:spTree>
      <p:nvGrpSpPr>
        <p:cNvPr id="1" name=""/>
        <p:cNvGrpSpPr/>
        <p:nvPr/>
      </p:nvGrpSpPr>
      <p:grpSpPr>
        <a:xfrm>
          <a:off x="0" y="0"/>
          <a:ext cx="0" cy="0"/>
          <a:chOff x="0" y="0"/>
          <a:chExt cx="0" cy="0"/>
        </a:xfrm>
      </p:grpSpPr>
      <p:sp>
        <p:nvSpPr>
          <p:cNvPr id="157" name="Shape 15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
    <p:bg>
      <p:bgPr>
        <a:solidFill>
          <a:srgbClr val="222222"/>
        </a:solidFill>
        <a:effectLst/>
      </p:bgPr>
    </p:bg>
    <p:spTree>
      <p:nvGrpSpPr>
        <p:cNvPr id="1" name=""/>
        <p:cNvGrpSpPr/>
        <p:nvPr/>
      </p:nvGrpSpPr>
      <p:grpSpPr>
        <a:xfrm>
          <a:off x="0" y="0"/>
          <a:ext cx="0" cy="0"/>
          <a:chOff x="0" y="0"/>
          <a:chExt cx="0" cy="0"/>
        </a:xfrm>
      </p:grpSpPr>
      <p:sp>
        <p:nvSpPr>
          <p:cNvPr id="22" name="Shape 22"/>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23" name="Shape 23"/>
          <p:cNvSpPr>
            <a:spLocks noGrp="1"/>
          </p:cNvSpPr>
          <p:nvPr>
            <p:ph type="body" sz="quarter" idx="14"/>
          </p:nvPr>
        </p:nvSpPr>
        <p:spPr>
          <a:xfrm flipV="1">
            <a:off x="406400" y="6140894"/>
            <a:ext cx="12192000" cy="263"/>
          </a:xfrm>
          <a:prstGeom prst="line">
            <a:avLst/>
          </a:prstGeom>
          <a:ln w="38100">
            <a:solidFill>
              <a:srgbClr val="A6AAA9"/>
            </a:solidFill>
          </a:ln>
        </p:spPr>
        <p:txBody>
          <a:bodyPr anchor="ctr">
            <a:noAutofit/>
          </a:bodyPr>
          <a:lstStyle/>
          <a:p>
            <a:pPr marL="0" indent="0" defTabSz="457200">
              <a:spcBef>
                <a:spcPts val="0"/>
              </a:spcBef>
              <a:buClrTx/>
              <a:buSzTx/>
              <a:buFontTx/>
              <a:buNone/>
              <a:defRPr sz="1200">
                <a:solidFill>
                  <a:srgbClr val="000000"/>
                </a:solidFill>
                <a:latin typeface="Helvetica"/>
                <a:ea typeface="Helvetica"/>
                <a:cs typeface="Helvetica"/>
                <a:sym typeface="Helvetica"/>
              </a:defRPr>
            </a:pPr>
            <a:endParaRPr/>
          </a:p>
        </p:txBody>
      </p:sp>
      <p:sp>
        <p:nvSpPr>
          <p:cNvPr id="24" name="Shape 24"/>
          <p:cNvSpPr>
            <a:spLocks noGrp="1"/>
          </p:cNvSpPr>
          <p:nvPr>
            <p:ph type="title"/>
          </p:nvPr>
        </p:nvSpPr>
        <p:spPr>
          <a:xfrm>
            <a:off x="406400" y="6426200"/>
            <a:ext cx="12192000" cy="2705100"/>
          </a:xfrm>
          <a:prstGeom prst="rect">
            <a:avLst/>
          </a:prstGeom>
        </p:spPr>
        <p:txBody>
          <a:bodyPr/>
          <a:lstStyle>
            <a:lvl1pPr>
              <a:spcBef>
                <a:spcPts val="0"/>
              </a:spcBef>
              <a:defRPr sz="17000"/>
            </a:lvl1pPr>
          </a:lstStyle>
          <a:p>
            <a:r>
              <a:t>Title Text</a:t>
            </a:r>
          </a:p>
        </p:txBody>
      </p:sp>
      <p:sp>
        <p:nvSpPr>
          <p:cNvPr id="25" name="Shape 25"/>
          <p:cNvSpPr>
            <a:spLocks noGrp="1"/>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5pPr>
          </a:lstStyle>
          <a:p>
            <a:r>
              <a:t>Body Level One</a:t>
            </a:r>
          </a:p>
          <a:p>
            <a:pPr lvl="1"/>
            <a:r>
              <a:t>Body Level Two</a:t>
            </a:r>
          </a:p>
          <a:p>
            <a:pPr lvl="2"/>
            <a:r>
              <a:t>Body Level Three</a:t>
            </a:r>
          </a:p>
          <a:p>
            <a:pPr lvl="3"/>
            <a:r>
              <a:t>Body Level Four</a:t>
            </a:r>
          </a:p>
          <a:p>
            <a:pPr lvl="4"/>
            <a:r>
              <a:t>Body Level Five</a:t>
            </a:r>
          </a:p>
        </p:txBody>
      </p:sp>
      <p:sp>
        <p:nvSpPr>
          <p:cNvPr id="26" name="Shape 26"/>
          <p:cNvSpPr>
            <a:spLocks noGrp="1"/>
          </p:cNvSpPr>
          <p:nvPr>
            <p:ph type="sldNum" sz="quarter" idx="2"/>
          </p:nvPr>
        </p:nvSpPr>
        <p:spPr>
          <a:xfrm>
            <a:off x="12194440" y="431800"/>
            <a:ext cx="406898" cy="4572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mp; Subtitle Alt">
    <p:spTree>
      <p:nvGrpSpPr>
        <p:cNvPr id="1" name=""/>
        <p:cNvGrpSpPr/>
        <p:nvPr/>
      </p:nvGrpSpPr>
      <p:grpSpPr>
        <a:xfrm>
          <a:off x="0" y="0"/>
          <a:ext cx="0" cy="0"/>
          <a:chOff x="0" y="0"/>
          <a:chExt cx="0" cy="0"/>
        </a:xfrm>
      </p:grpSpPr>
      <p:sp>
        <p:nvSpPr>
          <p:cNvPr id="33" name="Shape 33"/>
          <p:cNvSpPr/>
          <p:nvPr/>
        </p:nvSpPr>
        <p:spPr>
          <a:xfrm flipV="1">
            <a:off x="406400" y="6140894"/>
            <a:ext cx="12192000" cy="263"/>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34" name="Shape 34"/>
          <p:cNvSpPr>
            <a:spLocks noGrp="1"/>
          </p:cNvSpPr>
          <p:nvPr>
            <p:ph type="title"/>
          </p:nvPr>
        </p:nvSpPr>
        <p:spPr>
          <a:xfrm>
            <a:off x="406400" y="6426200"/>
            <a:ext cx="12192000" cy="2705100"/>
          </a:xfrm>
          <a:prstGeom prst="rect">
            <a:avLst/>
          </a:prstGeom>
        </p:spPr>
        <p:txBody>
          <a:bodyPr/>
          <a:lstStyle>
            <a:lvl1pPr>
              <a:spcBef>
                <a:spcPts val="0"/>
              </a:spcBef>
              <a:defRPr sz="17000"/>
            </a:lvl1pPr>
          </a:lstStyle>
          <a:p>
            <a:r>
              <a:t>Title Text</a:t>
            </a:r>
          </a:p>
        </p:txBody>
      </p:sp>
      <p:sp>
        <p:nvSpPr>
          <p:cNvPr id="35" name="Shape 35"/>
          <p:cNvSpPr>
            <a:spLocks noGrp="1"/>
          </p:cNvSpPr>
          <p:nvPr>
            <p:ph type="body" sz="quarter" idx="1"/>
          </p:nvPr>
        </p:nvSpPr>
        <p:spPr>
          <a:xfrm>
            <a:off x="406400" y="4267200"/>
            <a:ext cx="12192000" cy="1803400"/>
          </a:xfrm>
          <a:prstGeom prst="rect">
            <a:avLst/>
          </a:prstGeom>
        </p:spPr>
        <p:txBody>
          <a:bodyPr anchor="b"/>
          <a:lstStyle>
            <a:lvl1pPr marL="0" indent="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5pPr>
          </a:lstStyle>
          <a:p>
            <a:r>
              <a:t>Body Level One</a:t>
            </a:r>
          </a:p>
          <a:p>
            <a:pPr lvl="1"/>
            <a:r>
              <a:t>Body Level Two</a:t>
            </a:r>
          </a:p>
          <a:p>
            <a:pPr lvl="2"/>
            <a:r>
              <a:t>Body Level Three</a:t>
            </a:r>
          </a:p>
          <a:p>
            <a:pPr lvl="3"/>
            <a:r>
              <a:t>Body Level Four</a:t>
            </a:r>
          </a:p>
          <a:p>
            <a:pPr lvl="4"/>
            <a:r>
              <a:t>Body Level Five</a:t>
            </a:r>
          </a:p>
        </p:txBody>
      </p:sp>
      <p:sp>
        <p:nvSpPr>
          <p:cNvPr id="36" name="Shape 36"/>
          <p:cNvSpPr>
            <a:spLocks noGrp="1"/>
          </p:cNvSpPr>
          <p:nvPr>
            <p:ph type="sldNum" sz="quarter" idx="2"/>
          </p:nvPr>
        </p:nvSpPr>
        <p:spPr>
          <a:xfrm>
            <a:off x="12161859" y="419100"/>
            <a:ext cx="406898" cy="4572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 Center">
    <p:bg>
      <p:bgPr>
        <a:solidFill>
          <a:srgbClr val="222222"/>
        </a:solidFill>
        <a:effectLst/>
      </p:bgPr>
    </p:bg>
    <p:spTree>
      <p:nvGrpSpPr>
        <p:cNvPr id="1" name=""/>
        <p:cNvGrpSpPr/>
        <p:nvPr/>
      </p:nvGrpSpPr>
      <p:grpSpPr>
        <a:xfrm>
          <a:off x="0" y="0"/>
          <a:ext cx="0" cy="0"/>
          <a:chOff x="0" y="0"/>
          <a:chExt cx="0" cy="0"/>
        </a:xfrm>
      </p:grpSpPr>
      <p:sp>
        <p:nvSpPr>
          <p:cNvPr id="43" name="Shape 43"/>
          <p:cNvSpPr>
            <a:spLocks noGrp="1"/>
          </p:cNvSpPr>
          <p:nvPr>
            <p:ph type="title"/>
          </p:nvPr>
        </p:nvSpPr>
        <p:spPr>
          <a:xfrm>
            <a:off x="406400" y="4038600"/>
            <a:ext cx="12192000" cy="4521200"/>
          </a:xfrm>
          <a:prstGeom prst="rect">
            <a:avLst/>
          </a:prstGeom>
        </p:spPr>
        <p:txBody>
          <a:bodyPr/>
          <a:lstStyle>
            <a:lvl1pPr>
              <a:spcBef>
                <a:spcPts val="0"/>
              </a:spcBef>
              <a:defRPr sz="17000"/>
            </a:lvl1pPr>
          </a:lstStyle>
          <a:p>
            <a:r>
              <a:t>Title Text</a:t>
            </a:r>
          </a:p>
        </p:txBody>
      </p:sp>
      <p:sp>
        <p:nvSpPr>
          <p:cNvPr id="44" name="Shape 44"/>
          <p:cNvSpPr>
            <a:spLocks noGrp="1"/>
          </p:cNvSpPr>
          <p:nvPr>
            <p:ph type="sldNum" sz="quarter" idx="2"/>
          </p:nvPr>
        </p:nvSpPr>
        <p:spPr>
          <a:xfrm>
            <a:off x="12194440" y="431800"/>
            <a:ext cx="406898" cy="4572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Photo - Vertical">
    <p:bg>
      <p:bgPr>
        <a:solidFill>
          <a:srgbClr val="222222"/>
        </a:solidFill>
        <a:effectLst/>
      </p:bgPr>
    </p:bg>
    <p:spTree>
      <p:nvGrpSpPr>
        <p:cNvPr id="1" name=""/>
        <p:cNvGrpSpPr/>
        <p:nvPr/>
      </p:nvGrpSpPr>
      <p:grpSpPr>
        <a:xfrm>
          <a:off x="0" y="0"/>
          <a:ext cx="0" cy="0"/>
          <a:chOff x="0" y="0"/>
          <a:chExt cx="0" cy="0"/>
        </a:xfrm>
      </p:grpSpPr>
      <p:sp>
        <p:nvSpPr>
          <p:cNvPr id="51" name="Shape 51"/>
          <p:cNvSpPr/>
          <p:nvPr/>
        </p:nvSpPr>
        <p:spPr>
          <a:xfrm flipV="1">
            <a:off x="5892800" y="6141012"/>
            <a:ext cx="6705600" cy="145"/>
          </a:xfrm>
          <a:prstGeom prst="line">
            <a:avLst/>
          </a:prstGeom>
          <a:ln w="381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52" name="Shape 52"/>
          <p:cNvSpPr>
            <a:spLocks noGrp="1"/>
          </p:cNvSpPr>
          <p:nvPr>
            <p:ph type="pic" idx="13"/>
          </p:nvPr>
        </p:nvSpPr>
        <p:spPr>
          <a:xfrm>
            <a:off x="0" y="0"/>
            <a:ext cx="5486400" cy="9753600"/>
          </a:xfrm>
          <a:prstGeom prst="rect">
            <a:avLst/>
          </a:prstGeom>
        </p:spPr>
        <p:txBody>
          <a:bodyPr lIns="91439" tIns="45719" rIns="91439" bIns="45719">
            <a:noAutofit/>
          </a:bodyPr>
          <a:lstStyle/>
          <a:p>
            <a:endParaRPr/>
          </a:p>
        </p:txBody>
      </p:sp>
      <p:sp>
        <p:nvSpPr>
          <p:cNvPr id="53" name="Shape 53"/>
          <p:cNvSpPr>
            <a:spLocks noGrp="1"/>
          </p:cNvSpPr>
          <p:nvPr>
            <p:ph type="title"/>
          </p:nvPr>
        </p:nvSpPr>
        <p:spPr>
          <a:xfrm>
            <a:off x="5892800" y="6426200"/>
            <a:ext cx="6705600" cy="2705100"/>
          </a:xfrm>
          <a:prstGeom prst="rect">
            <a:avLst/>
          </a:prstGeom>
        </p:spPr>
        <p:txBody>
          <a:bodyPr/>
          <a:lstStyle>
            <a:lvl1pPr>
              <a:spcBef>
                <a:spcPts val="0"/>
              </a:spcBef>
              <a:defRPr sz="17000"/>
            </a:lvl1pPr>
          </a:lstStyle>
          <a:p>
            <a:r>
              <a:t>Title Text</a:t>
            </a:r>
          </a:p>
        </p:txBody>
      </p:sp>
      <p:sp>
        <p:nvSpPr>
          <p:cNvPr id="54" name="Shape 54"/>
          <p:cNvSpPr>
            <a:spLocks noGrp="1"/>
          </p:cNvSpPr>
          <p:nvPr>
            <p:ph type="body" sz="quarter" idx="1"/>
          </p:nvPr>
        </p:nvSpPr>
        <p:spPr>
          <a:xfrm>
            <a:off x="5892800" y="4267200"/>
            <a:ext cx="6705600" cy="1803400"/>
          </a:xfrm>
          <a:prstGeom prst="rect">
            <a:avLst/>
          </a:prstGeom>
        </p:spPr>
        <p:txBody>
          <a:bodyPr anchor="b"/>
          <a:lstStyle>
            <a:lvl1pPr marL="0" indent="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1pPr>
            <a:lvl2pPr marL="0" indent="2286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2pPr>
            <a:lvl3pPr marL="0" indent="4572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3pPr>
            <a:lvl4pPr marL="0" indent="6858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4pPr>
            <a:lvl5pPr marL="0" indent="914400">
              <a:lnSpc>
                <a:spcPct val="80000"/>
              </a:lnSpc>
              <a:spcBef>
                <a:spcPts val="2300"/>
              </a:spcBef>
              <a:buClrTx/>
              <a:buSzTx/>
              <a:buFontTx/>
              <a:buNone/>
              <a:defRPr sz="5400" cap="all">
                <a:solidFill>
                  <a:srgbClr val="A6AAA9"/>
                </a:solidFill>
                <a:latin typeface="DIN Alternate"/>
                <a:ea typeface="DIN Alternate"/>
                <a:cs typeface="DIN Alternate"/>
                <a:sym typeface="DIN Alternate"/>
              </a:defRPr>
            </a:lvl5pPr>
          </a:lstStyle>
          <a:p>
            <a:r>
              <a:t>Body Level One</a:t>
            </a:r>
          </a:p>
          <a:p>
            <a:pPr lvl="1"/>
            <a:r>
              <a:t>Body Level Two</a:t>
            </a:r>
          </a:p>
          <a:p>
            <a:pPr lvl="2"/>
            <a:r>
              <a:t>Body Level Three</a:t>
            </a:r>
          </a:p>
          <a:p>
            <a:pPr lvl="3"/>
            <a:r>
              <a:t>Body Level Four</a:t>
            </a:r>
          </a:p>
          <a:p>
            <a:pPr lvl="4"/>
            <a:r>
              <a:t>Body Level Five</a:t>
            </a:r>
          </a:p>
        </p:txBody>
      </p:sp>
      <p:sp>
        <p:nvSpPr>
          <p:cNvPr id="55" name="Shape 55"/>
          <p:cNvSpPr>
            <a:spLocks noGrp="1"/>
          </p:cNvSpPr>
          <p:nvPr>
            <p:ph type="sldNum" sz="quarter" idx="2"/>
          </p:nvPr>
        </p:nvSpPr>
        <p:spPr>
          <a:xfrm>
            <a:off x="12194440" y="431800"/>
            <a:ext cx="406898" cy="4572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62" name="Shape 62"/>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63" name="Shape 63"/>
          <p:cNvSpPr>
            <a:spLocks noGrp="1"/>
          </p:cNvSpPr>
          <p:nvPr>
            <p:ph type="title"/>
          </p:nvPr>
        </p:nvSpPr>
        <p:spPr>
          <a:prstGeom prst="rect">
            <a:avLst/>
          </a:prstGeom>
        </p:spPr>
        <p:txBody>
          <a:bodyPr/>
          <a:lstStyle/>
          <a:p>
            <a:r>
              <a:t>Title Text</a:t>
            </a:r>
          </a:p>
        </p:txBody>
      </p:sp>
      <p:sp>
        <p:nvSpPr>
          <p:cNvPr id="64" name="Shape 6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amp; Bullets">
    <p:bg>
      <p:bgPr>
        <a:solidFill>
          <a:srgbClr val="222222"/>
        </a:solidFill>
        <a:effectLst/>
      </p:bgPr>
    </p:bg>
    <p:spTree>
      <p:nvGrpSpPr>
        <p:cNvPr id="1" name=""/>
        <p:cNvGrpSpPr/>
        <p:nvPr/>
      </p:nvGrpSpPr>
      <p:grpSpPr>
        <a:xfrm>
          <a:off x="0" y="0"/>
          <a:ext cx="0" cy="0"/>
          <a:chOff x="0" y="0"/>
          <a:chExt cx="0" cy="0"/>
        </a:xfrm>
      </p:grpSpPr>
      <p:sp>
        <p:nvSpPr>
          <p:cNvPr id="71" name="Shape 71"/>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72" name="Shape 72"/>
          <p:cNvSpPr>
            <a:spLocks noGrp="1"/>
          </p:cNvSpPr>
          <p:nvPr>
            <p:ph type="title"/>
          </p:nvPr>
        </p:nvSpPr>
        <p:spPr>
          <a:prstGeom prst="rect">
            <a:avLst/>
          </a:prstGeom>
        </p:spPr>
        <p:txBody>
          <a:bodyPr/>
          <a:lstStyle/>
          <a:p>
            <a:r>
              <a:t>Title Text</a:t>
            </a:r>
          </a:p>
        </p:txBody>
      </p:sp>
      <p:sp>
        <p:nvSpPr>
          <p:cNvPr id="73" name="Shape 73"/>
          <p:cNvSpPr>
            <a:spLocks noGrp="1"/>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r>
              <a:t>Body Level One</a:t>
            </a:r>
          </a:p>
          <a:p>
            <a:pPr lvl="1"/>
            <a:r>
              <a:t>Body Level Two</a:t>
            </a:r>
          </a:p>
          <a:p>
            <a:pPr lvl="2"/>
            <a:r>
              <a:t>Body Level Three</a:t>
            </a:r>
          </a:p>
          <a:p>
            <a:pPr lvl="3"/>
            <a:r>
              <a:t>Body Level Four</a:t>
            </a:r>
          </a:p>
          <a:p>
            <a:pPr lvl="4"/>
            <a:r>
              <a:t>Body Level Five</a:t>
            </a:r>
          </a:p>
        </p:txBody>
      </p:sp>
      <p:sp>
        <p:nvSpPr>
          <p:cNvPr id="74" name="Shape 7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mp; Bullets Alt">
    <p:spTree>
      <p:nvGrpSpPr>
        <p:cNvPr id="1" name=""/>
        <p:cNvGrpSpPr/>
        <p:nvPr/>
      </p:nvGrpSpPr>
      <p:grpSpPr>
        <a:xfrm>
          <a:off x="0" y="0"/>
          <a:ext cx="0" cy="0"/>
          <a:chOff x="0" y="0"/>
          <a:chExt cx="0" cy="0"/>
        </a:xfrm>
      </p:grpSpPr>
      <p:sp>
        <p:nvSpPr>
          <p:cNvPr id="81" name="Shape 81"/>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82" name="Shape 82"/>
          <p:cNvSpPr>
            <a:spLocks noGrp="1"/>
          </p:cNvSpPr>
          <p:nvPr>
            <p:ph type="title"/>
          </p:nvPr>
        </p:nvSpPr>
        <p:spPr>
          <a:prstGeom prst="rect">
            <a:avLst/>
          </a:prstGeom>
        </p:spPr>
        <p:txBody>
          <a:bodyPr/>
          <a:lstStyle/>
          <a:p>
            <a:r>
              <a:t>Title Text</a:t>
            </a:r>
          </a:p>
        </p:txBody>
      </p:sp>
      <p:sp>
        <p:nvSpPr>
          <p:cNvPr id="83" name="Shape 83"/>
          <p:cNvSpPr>
            <a:spLocks noGrp="1"/>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r>
              <a:t>Body Level One</a:t>
            </a:r>
          </a:p>
          <a:p>
            <a:pPr lvl="1"/>
            <a:r>
              <a:t>Body Level Two</a:t>
            </a:r>
          </a:p>
          <a:p>
            <a:pPr lvl="2"/>
            <a:r>
              <a:t>Body Level Three</a:t>
            </a:r>
          </a:p>
          <a:p>
            <a:pPr lvl="3"/>
            <a:r>
              <a:t>Body Level Four</a:t>
            </a:r>
          </a:p>
          <a:p>
            <a:pPr lvl="4"/>
            <a:r>
              <a:t>Body Level Five</a:t>
            </a:r>
          </a:p>
        </p:txBody>
      </p:sp>
      <p:sp>
        <p:nvSpPr>
          <p:cNvPr id="84" name="Shape 8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Bullets &amp; Photo">
    <p:bg>
      <p:bgPr>
        <a:solidFill>
          <a:srgbClr val="222222"/>
        </a:solidFill>
        <a:effectLst/>
      </p:bgPr>
    </p:bg>
    <p:spTree>
      <p:nvGrpSpPr>
        <p:cNvPr id="1" name=""/>
        <p:cNvGrpSpPr/>
        <p:nvPr/>
      </p:nvGrpSpPr>
      <p:grpSpPr>
        <a:xfrm>
          <a:off x="0" y="0"/>
          <a:ext cx="0" cy="0"/>
          <a:chOff x="0" y="0"/>
          <a:chExt cx="0" cy="0"/>
        </a:xfrm>
      </p:grpSpPr>
      <p:sp>
        <p:nvSpPr>
          <p:cNvPr id="91" name="Shape 91"/>
          <p:cNvSpPr>
            <a:spLocks noGrp="1"/>
          </p:cNvSpPr>
          <p:nvPr>
            <p:ph type="body" sz="quarter" idx="13"/>
          </p:nvPr>
        </p:nvSpPr>
        <p:spPr>
          <a:xfrm>
            <a:off x="406400" y="457200"/>
            <a:ext cx="11176000" cy="457200"/>
          </a:xfrm>
          <a:prstGeom prst="rect">
            <a:avLst/>
          </a:prstGeom>
        </p:spPr>
        <p:txBody>
          <a:bodyPr anchor="b">
            <a:spAutoFit/>
          </a:bodyPr>
          <a:lstStyle>
            <a:lvl1pPr marL="0" indent="0" defTabSz="457200">
              <a:lnSpc>
                <a:spcPct val="80000"/>
              </a:lnSpc>
              <a:spcBef>
                <a:spcPts val="0"/>
              </a:spcBef>
              <a:buClrTx/>
              <a:buSzTx/>
              <a:buFontTx/>
              <a:buNone/>
              <a:defRPr sz="2400" cap="all" spc="120">
                <a:latin typeface="DIN Alternate"/>
                <a:ea typeface="DIN Alternate"/>
                <a:cs typeface="DIN Alternate"/>
                <a:sym typeface="DIN Alternate"/>
              </a:defRPr>
            </a:lvl1pPr>
          </a:lstStyle>
          <a:p>
            <a:r>
              <a:t>Text</a:t>
            </a:r>
          </a:p>
        </p:txBody>
      </p:sp>
      <p:sp>
        <p:nvSpPr>
          <p:cNvPr id="92" name="Shape 92"/>
          <p:cNvSpPr>
            <a:spLocks noGrp="1"/>
          </p:cNvSpPr>
          <p:nvPr>
            <p:ph type="pic" sz="half" idx="14"/>
          </p:nvPr>
        </p:nvSpPr>
        <p:spPr>
          <a:xfrm>
            <a:off x="7112000" y="1536700"/>
            <a:ext cx="5486400" cy="7797800"/>
          </a:xfrm>
          <a:prstGeom prst="rect">
            <a:avLst/>
          </a:prstGeom>
        </p:spPr>
        <p:txBody>
          <a:bodyPr lIns="91439" tIns="45719" rIns="91439" bIns="45719">
            <a:noAutofit/>
          </a:bodyPr>
          <a:lstStyle/>
          <a:p>
            <a:endParaRPr/>
          </a:p>
        </p:txBody>
      </p:sp>
      <p:sp>
        <p:nvSpPr>
          <p:cNvPr id="93" name="Shape 93"/>
          <p:cNvSpPr>
            <a:spLocks noGrp="1"/>
          </p:cNvSpPr>
          <p:nvPr>
            <p:ph type="title"/>
          </p:nvPr>
        </p:nvSpPr>
        <p:spPr>
          <a:xfrm>
            <a:off x="406400" y="1536700"/>
            <a:ext cx="6299200" cy="723900"/>
          </a:xfrm>
          <a:prstGeom prst="rect">
            <a:avLst/>
          </a:prstGeom>
        </p:spPr>
        <p:txBody>
          <a:bodyPr/>
          <a:lstStyle/>
          <a:p>
            <a:r>
              <a:t>Title Text</a:t>
            </a:r>
          </a:p>
        </p:txBody>
      </p:sp>
      <p:sp>
        <p:nvSpPr>
          <p:cNvPr id="94" name="Shape 94"/>
          <p:cNvSpPr>
            <a:spLocks noGrp="1"/>
          </p:cNvSpPr>
          <p:nvPr>
            <p:ph type="body" sz="half" idx="1"/>
          </p:nvPr>
        </p:nvSpPr>
        <p:spPr>
          <a:xfrm>
            <a:off x="406400" y="2743200"/>
            <a:ext cx="6299200" cy="6108700"/>
          </a:xfrm>
          <a:prstGeom prst="rect">
            <a:avLst/>
          </a:prstGeom>
        </p:spPr>
        <p:txBody>
          <a:bodyPr/>
          <a:lstStyle>
            <a:lvl1pPr>
              <a:buClr>
                <a:schemeClr val="accent1"/>
              </a:buClr>
              <a:buChar char="▸"/>
              <a:defRPr sz="2800"/>
            </a:lvl1pPr>
            <a:lvl2pPr>
              <a:buClr>
                <a:schemeClr val="accent1"/>
              </a:buClr>
              <a:buChar char="▸"/>
              <a:defRPr sz="2800"/>
            </a:lvl2pPr>
            <a:lvl3pPr>
              <a:buClr>
                <a:schemeClr val="accent1"/>
              </a:buClr>
              <a:buChar char="▸"/>
              <a:defRPr sz="2800"/>
            </a:lvl3pPr>
            <a:lvl4pPr>
              <a:buClr>
                <a:schemeClr val="accent1"/>
              </a:buClr>
              <a:buChar char="▸"/>
              <a:defRPr sz="2800"/>
            </a:lvl4pPr>
            <a:lvl5pPr>
              <a:buClr>
                <a:schemeClr val="accent1"/>
              </a:buClr>
              <a:buChar char="▸"/>
              <a:defRPr sz="2800"/>
            </a:lvl5p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flipV="1">
            <a:off x="406400" y="993160"/>
            <a:ext cx="12192000" cy="263"/>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3" name="Shape 3"/>
          <p:cNvSpPr>
            <a:spLocks noGrp="1"/>
          </p:cNvSpPr>
          <p:nvPr>
            <p:ph type="title"/>
          </p:nvPr>
        </p:nvSpPr>
        <p:spPr>
          <a:xfrm>
            <a:off x="406400" y="1536700"/>
            <a:ext cx="12192000" cy="723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Title Text</a:t>
            </a:r>
          </a:p>
        </p:txBody>
      </p:sp>
      <p:sp>
        <p:nvSpPr>
          <p:cNvPr id="4" name="Shape 4"/>
          <p:cNvSpPr>
            <a:spLocks noGrp="1"/>
          </p:cNvSpPr>
          <p:nvPr>
            <p:ph type="body" idx="1"/>
          </p:nvPr>
        </p:nvSpPr>
        <p:spPr>
          <a:xfrm>
            <a:off x="406400" y="2743200"/>
            <a:ext cx="12192000" cy="61087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12186622" y="431800"/>
            <a:ext cx="406897" cy="457200"/>
          </a:xfrm>
          <a:prstGeom prst="rect">
            <a:avLst/>
          </a:prstGeom>
          <a:ln w="12700">
            <a:miter lim="400000"/>
          </a:ln>
        </p:spPr>
        <p:txBody>
          <a:bodyPr wrap="none" lIns="50800" tIns="50800" rIns="50800" bIns="50800">
            <a:spAutoFit/>
          </a:bodyPr>
          <a:lstStyle>
            <a:lvl1pPr algn="r">
              <a:lnSpc>
                <a:spcPct val="80000"/>
              </a:lnSpc>
              <a:spcBef>
                <a:spcPts val="0"/>
              </a:spcBef>
              <a:defRPr sz="2400">
                <a:latin typeface="DIN Alternate"/>
                <a:ea typeface="DIN Alternate"/>
                <a:cs typeface="DIN Alternate"/>
                <a:sym typeface="DIN Alternate"/>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med"/>
  <p:txStyles>
    <p:titleStyle>
      <a:lvl1pPr marL="0" marR="0" indent="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1pPr>
      <a:lvl2pPr marL="0" marR="0" indent="2286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2pPr>
      <a:lvl3pPr marL="0" marR="0" indent="4572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3pPr>
      <a:lvl4pPr marL="0" marR="0" indent="6858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4pPr>
      <a:lvl5pPr marL="0" marR="0" indent="9144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5pPr>
      <a:lvl6pPr marL="0" marR="0" indent="11430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6pPr>
      <a:lvl7pPr marL="0" marR="0" indent="13716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7pPr>
      <a:lvl8pPr marL="0" marR="0" indent="16002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8pPr>
      <a:lvl9pPr marL="0" marR="0" indent="1828800" algn="l" defTabSz="584200" rtl="0" latinLnBrk="0">
        <a:lnSpc>
          <a:spcPct val="80000"/>
        </a:lnSpc>
        <a:spcBef>
          <a:spcPts val="2800"/>
        </a:spcBef>
        <a:spcAft>
          <a:spcPts val="0"/>
        </a:spcAft>
        <a:buClrTx/>
        <a:buSzTx/>
        <a:buFontTx/>
        <a:buNone/>
        <a:tabLst/>
        <a:defRPr sz="6000" b="0" i="0" u="none" strike="noStrike" cap="all" spc="0" baseline="0">
          <a:ln>
            <a:noFill/>
          </a:ln>
          <a:solidFill>
            <a:schemeClr val="accent1"/>
          </a:solidFill>
          <a:uFillTx/>
          <a:latin typeface="+mn-lt"/>
          <a:ea typeface="+mn-ea"/>
          <a:cs typeface="+mn-cs"/>
          <a:sym typeface="DIN Condensed"/>
        </a:defRPr>
      </a:lvl9pPr>
    </p:titleStyle>
    <p:bodyStyle>
      <a:lvl1pPr marL="444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1pPr>
      <a:lvl2pPr marL="889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2pPr>
      <a:lvl3pPr marL="1333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3pPr>
      <a:lvl4pPr marL="1778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4pPr>
      <a:lvl5pPr marL="2222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5pPr>
      <a:lvl6pPr marL="2667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6pPr>
      <a:lvl7pPr marL="3111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7pPr>
      <a:lvl8pPr marL="35560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8pPr>
      <a:lvl9pPr marL="4000500" marR="0" indent="-444500" algn="l" defTabSz="584200" latinLnBrk="0">
        <a:lnSpc>
          <a:spcPct val="100000"/>
        </a:lnSpc>
        <a:spcBef>
          <a:spcPts val="2800"/>
        </a:spcBef>
        <a:spcAft>
          <a:spcPts val="0"/>
        </a:spcAft>
        <a:buClr>
          <a:schemeClr val="accent1">
            <a:satOff val="-4060"/>
          </a:schemeClr>
        </a:buClr>
        <a:buSzPct val="104999"/>
        <a:buFont typeface="Avenir Next"/>
        <a:buChar char="‣"/>
        <a:tabLst/>
        <a:defRPr sz="3400" b="0" i="0" u="none" strike="noStrike" cap="none" spc="0" baseline="0">
          <a:ln>
            <a:noFill/>
          </a:ln>
          <a:solidFill>
            <a:srgbClr val="838787"/>
          </a:solidFill>
          <a:uFillTx/>
          <a:latin typeface="Avenir Next Medium"/>
          <a:ea typeface="Avenir Next Medium"/>
          <a:cs typeface="Avenir Next Medium"/>
          <a:sym typeface="Avenir Next Medium"/>
        </a:defRPr>
      </a:lvl9pPr>
    </p:bodyStyle>
    <p:otherStyle>
      <a:lvl1pPr marL="0" marR="0" indent="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1pPr>
      <a:lvl2pPr marL="0" marR="0" indent="2286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2pPr>
      <a:lvl3pPr marL="0" marR="0" indent="4572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3pPr>
      <a:lvl4pPr marL="0" marR="0" indent="6858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4pPr>
      <a:lvl5pPr marL="0" marR="0" indent="9144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5pPr>
      <a:lvl6pPr marL="0" marR="0" indent="11430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6pPr>
      <a:lvl7pPr marL="0" marR="0" indent="13716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7pPr>
      <a:lvl8pPr marL="0" marR="0" indent="16002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8pPr>
      <a:lvl9pPr marL="0" marR="0" indent="1828800" algn="r" defTabSz="584200" latinLnBrk="0">
        <a:lnSpc>
          <a:spcPct val="8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DIN Alternate"/>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a:spLocks noGrp="1"/>
          </p:cNvSpPr>
          <p:nvPr>
            <p:ph type="ctrTitle"/>
          </p:nvPr>
        </p:nvSpPr>
        <p:spPr>
          <a:prstGeom prst="rect">
            <a:avLst/>
          </a:prstGeom>
        </p:spPr>
        <p:txBody>
          <a:bodyPr/>
          <a:lstStyle/>
          <a:p>
            <a:r>
              <a:rPr dirty="0">
                <a:latin typeface="DIN Pro Cond Medium" pitchFamily="34" charset="0"/>
                <a:cs typeface="DIN Pro Cond Medium" pitchFamily="34" charset="0"/>
              </a:rPr>
              <a:t>Impartial love</a:t>
            </a:r>
          </a:p>
        </p:txBody>
      </p:sp>
      <p:sp>
        <p:nvSpPr>
          <p:cNvPr id="167" name="Shape 167"/>
          <p:cNvSpPr>
            <a:spLocks noGrp="1"/>
          </p:cNvSpPr>
          <p:nvPr>
            <p:ph type="subTitle" sz="quarter" idx="1"/>
          </p:nvPr>
        </p:nvSpPr>
        <p:spPr>
          <a:prstGeom prst="rect">
            <a:avLst/>
          </a:prstGeom>
        </p:spPr>
        <p:txBody>
          <a:bodyPr/>
          <a:lstStyle/>
          <a:p>
            <a:r>
              <a:rPr dirty="0">
                <a:latin typeface="DIN Pro Medium" pitchFamily="34" charset="0"/>
                <a:cs typeface="DIN Pro Medium" pitchFamily="34" charset="0"/>
              </a:rPr>
              <a:t>James 2:1-13</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Shape 169"/>
          <p:cNvSpPr>
            <a:spLocks noGrp="1"/>
          </p:cNvSpPr>
          <p:nvPr>
            <p:ph type="body" idx="13"/>
          </p:nvPr>
        </p:nvSpPr>
        <p:spPr>
          <a:xfrm>
            <a:off x="406400" y="516342"/>
            <a:ext cx="11176000" cy="398058"/>
          </a:xfrm>
          <a:prstGeom prst="rect">
            <a:avLst/>
          </a:prstGeom>
        </p:spPr>
        <p:txBody>
          <a:bodyPr/>
          <a:lstStyle/>
          <a:p>
            <a:r>
              <a:rPr dirty="0">
                <a:latin typeface="DIN Pro Medium" pitchFamily="34" charset="0"/>
                <a:cs typeface="DIN Pro Medium" pitchFamily="34" charset="0"/>
              </a:rPr>
              <a:t>Impartial love</a:t>
            </a:r>
          </a:p>
        </p:txBody>
      </p:sp>
      <p:sp>
        <p:nvSpPr>
          <p:cNvPr id="170" name="Shape 170"/>
          <p:cNvSpPr>
            <a:spLocks noGrp="1"/>
          </p:cNvSpPr>
          <p:nvPr>
            <p:ph type="title"/>
          </p:nvPr>
        </p:nvSpPr>
        <p:spPr>
          <a:prstGeom prst="rect">
            <a:avLst/>
          </a:prstGeom>
        </p:spPr>
        <p:txBody>
          <a:bodyPr>
            <a:normAutofit/>
          </a:bodyPr>
          <a:lstStyle>
            <a:lvl1pPr defTabSz="467359">
              <a:spcBef>
                <a:spcPts val="2200"/>
              </a:spcBef>
              <a:defRPr sz="4800"/>
            </a:lvl1pPr>
          </a:lstStyle>
          <a:p>
            <a:r>
              <a:rPr dirty="0">
                <a:latin typeface="DIN Pro Cond Medium" pitchFamily="34" charset="0"/>
                <a:cs typeface="DIN Pro Cond Medium" pitchFamily="34" charset="0"/>
              </a:rPr>
              <a:t>who was James and who was he writing to?</a:t>
            </a:r>
          </a:p>
        </p:txBody>
      </p:sp>
      <p:sp>
        <p:nvSpPr>
          <p:cNvPr id="171" name="Shape 171"/>
          <p:cNvSpPr>
            <a:spLocks noGrp="1"/>
          </p:cNvSpPr>
          <p:nvPr>
            <p:ph type="body" idx="1"/>
          </p:nvPr>
        </p:nvSpPr>
        <p:spPr>
          <a:prstGeom prst="rect">
            <a:avLst/>
          </a:prstGeom>
        </p:spPr>
        <p:txBody>
          <a:bodyPr/>
          <a:lstStyle/>
          <a:p>
            <a:r>
              <a:rPr dirty="0">
                <a:latin typeface="DIN Pro Medium" pitchFamily="34" charset="0"/>
                <a:cs typeface="DIN Pro Medium" pitchFamily="34" charset="0"/>
              </a:rPr>
              <a:t>A bond-servant of God</a:t>
            </a:r>
          </a:p>
          <a:p>
            <a:r>
              <a:rPr dirty="0">
                <a:latin typeface="DIN Pro Medium" pitchFamily="34" charset="0"/>
                <a:cs typeface="DIN Pro Medium" pitchFamily="34" charset="0"/>
              </a:rPr>
              <a:t>Pillar of the early church</a:t>
            </a:r>
          </a:p>
          <a:p>
            <a:r>
              <a:rPr dirty="0">
                <a:latin typeface="DIN Pro Medium" pitchFamily="34" charset="0"/>
                <a:cs typeface="DIN Pro Medium" pitchFamily="34" charset="0"/>
              </a:rPr>
              <a:t>Spokesman in the Jerusalem Council </a:t>
            </a:r>
          </a:p>
          <a:p>
            <a:r>
              <a:rPr dirty="0">
                <a:latin typeface="DIN Pro Medium" pitchFamily="34" charset="0"/>
                <a:cs typeface="DIN Pro Medium" pitchFamily="34" charset="0"/>
              </a:rPr>
              <a:t>James wrote to Christians scattered due to persecution </a:t>
            </a:r>
          </a:p>
          <a:p>
            <a:r>
              <a:rPr dirty="0">
                <a:latin typeface="DIN Pro Medium" pitchFamily="34" charset="0"/>
                <a:cs typeface="DIN Pro Medium" pitchFamily="34" charset="0"/>
              </a:rPr>
              <a:t>Those who received this letter would have been in hostile surroundings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p:cNvSpPr>
          <p:nvPr>
            <p:ph type="body" idx="13"/>
          </p:nvPr>
        </p:nvSpPr>
        <p:spPr>
          <a:xfrm>
            <a:off x="406400" y="516342"/>
            <a:ext cx="11176000" cy="398058"/>
          </a:xfrm>
          <a:prstGeom prst="rect">
            <a:avLst/>
          </a:prstGeom>
        </p:spPr>
        <p:txBody>
          <a:bodyPr/>
          <a:lstStyle/>
          <a:p>
            <a:r>
              <a:rPr dirty="0">
                <a:latin typeface="DIN Pro Medium" pitchFamily="34" charset="0"/>
                <a:cs typeface="DIN Pro Medium" pitchFamily="34" charset="0"/>
              </a:rPr>
              <a:t>impartial love</a:t>
            </a:r>
          </a:p>
        </p:txBody>
      </p:sp>
      <p:sp>
        <p:nvSpPr>
          <p:cNvPr id="176" name="Shape 176"/>
          <p:cNvSpPr>
            <a:spLocks noGrp="1"/>
          </p:cNvSpPr>
          <p:nvPr>
            <p:ph type="title"/>
          </p:nvPr>
        </p:nvSpPr>
        <p:spPr>
          <a:prstGeom prst="rect">
            <a:avLst/>
          </a:prstGeom>
        </p:spPr>
        <p:txBody>
          <a:bodyPr/>
          <a:lstStyle>
            <a:lvl1pPr defTabSz="467359">
              <a:spcBef>
                <a:spcPts val="2200"/>
              </a:spcBef>
              <a:defRPr sz="4800"/>
            </a:lvl1pPr>
          </a:lstStyle>
          <a:p>
            <a:r>
              <a:rPr dirty="0">
                <a:latin typeface="DIN Pro Cond Medium" pitchFamily="34" charset="0"/>
                <a:cs typeface="DIN Pro Cond Medium" pitchFamily="34" charset="0"/>
              </a:rPr>
              <a:t>what is being said…</a:t>
            </a:r>
          </a:p>
        </p:txBody>
      </p:sp>
      <p:sp>
        <p:nvSpPr>
          <p:cNvPr id="177" name="Shape 177"/>
          <p:cNvSpPr>
            <a:spLocks noGrp="1"/>
          </p:cNvSpPr>
          <p:nvPr>
            <p:ph type="body" idx="1"/>
          </p:nvPr>
        </p:nvSpPr>
        <p:spPr>
          <a:prstGeom prst="rect">
            <a:avLst/>
          </a:prstGeom>
        </p:spPr>
        <p:txBody>
          <a:bodyPr/>
          <a:lstStyle/>
          <a:p>
            <a:r>
              <a:rPr dirty="0">
                <a:latin typeface="DIN Pro Medium" pitchFamily="34" charset="0"/>
                <a:cs typeface="DIN Pro Medium" pitchFamily="34" charset="0"/>
              </a:rPr>
              <a:t>Jesus and partiality cannot coexist </a:t>
            </a:r>
          </a:p>
          <a:p>
            <a:endParaRPr dirty="0">
              <a:latin typeface="DIN Pro Medium" pitchFamily="34" charset="0"/>
              <a:cs typeface="DIN Pro Medium" pitchFamily="34" charset="0"/>
            </a:endParaRPr>
          </a:p>
          <a:p>
            <a:r>
              <a:rPr dirty="0">
                <a:latin typeface="DIN Pro Medium" pitchFamily="34" charset="0"/>
                <a:cs typeface="DIN Pro Medium" pitchFamily="34" charset="0"/>
              </a:rPr>
              <a:t>Be weary of thinking of ourselves better than others</a:t>
            </a:r>
          </a:p>
          <a:p>
            <a:endParaRPr dirty="0">
              <a:latin typeface="DIN Pro Medium" pitchFamily="34" charset="0"/>
              <a:cs typeface="DIN Pro Medium" pitchFamily="34" charset="0"/>
            </a:endParaRPr>
          </a:p>
          <a:p>
            <a:r>
              <a:rPr dirty="0">
                <a:latin typeface="DIN Pro Medium" pitchFamily="34" charset="0"/>
                <a:cs typeface="DIN Pro Medium" pitchFamily="34" charset="0"/>
              </a:rPr>
              <a:t>We must watch our motivations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a:spLocks noGrp="1"/>
          </p:cNvSpPr>
          <p:nvPr>
            <p:ph type="body" idx="13"/>
          </p:nvPr>
        </p:nvSpPr>
        <p:spPr>
          <a:xfrm>
            <a:off x="406400" y="516342"/>
            <a:ext cx="11176000" cy="398058"/>
          </a:xfrm>
          <a:prstGeom prst="rect">
            <a:avLst/>
          </a:prstGeom>
        </p:spPr>
        <p:txBody>
          <a:bodyPr/>
          <a:lstStyle/>
          <a:p>
            <a:r>
              <a:rPr dirty="0">
                <a:latin typeface="DIN Pro Medium" pitchFamily="34" charset="0"/>
                <a:cs typeface="DIN Pro Medium" pitchFamily="34" charset="0"/>
              </a:rPr>
              <a:t>Impartial love</a:t>
            </a:r>
          </a:p>
        </p:txBody>
      </p:sp>
      <p:sp>
        <p:nvSpPr>
          <p:cNvPr id="182" name="Shape 182"/>
          <p:cNvSpPr>
            <a:spLocks noGrp="1"/>
          </p:cNvSpPr>
          <p:nvPr>
            <p:ph type="body" idx="1"/>
          </p:nvPr>
        </p:nvSpPr>
        <p:spPr>
          <a:xfrm>
            <a:off x="406400" y="2259834"/>
            <a:ext cx="12192000" cy="6592066"/>
          </a:xfrm>
          <a:prstGeom prst="rect">
            <a:avLst/>
          </a:prstGeom>
        </p:spPr>
        <p:txBody>
          <a:bodyPr/>
          <a:lstStyle/>
          <a:p>
            <a:r>
              <a:rPr dirty="0">
                <a:latin typeface="DIN Pro Medium" pitchFamily="34" charset="0"/>
                <a:cs typeface="DIN Pro Medium" pitchFamily="34" charset="0"/>
              </a:rPr>
              <a:t>Perspective shift</a:t>
            </a:r>
          </a:p>
          <a:p>
            <a:endParaRPr dirty="0">
              <a:latin typeface="DIN Pro Medium" pitchFamily="34" charset="0"/>
              <a:cs typeface="DIN Pro Medium" pitchFamily="34" charset="0"/>
            </a:endParaRPr>
          </a:p>
          <a:p>
            <a:r>
              <a:rPr dirty="0">
                <a:latin typeface="DIN Pro Medium" pitchFamily="34" charset="0"/>
                <a:cs typeface="DIN Pro Medium" pitchFamily="34" charset="0"/>
              </a:rPr>
              <a:t>Reality check</a:t>
            </a:r>
          </a:p>
          <a:p>
            <a:endParaRPr dirty="0">
              <a:latin typeface="DIN Pro Medium" pitchFamily="34" charset="0"/>
              <a:cs typeface="DIN Pro Medium" pitchFamily="34" charset="0"/>
            </a:endParaRPr>
          </a:p>
          <a:p>
            <a:r>
              <a:rPr dirty="0">
                <a:latin typeface="DIN Pro Medium" pitchFamily="34" charset="0"/>
                <a:cs typeface="DIN Pro Medium" pitchFamily="34" charset="0"/>
              </a:rPr>
              <a:t>Love your </a:t>
            </a:r>
            <a:r>
              <a:rPr dirty="0" err="1">
                <a:latin typeface="DIN Pro Medium" pitchFamily="34" charset="0"/>
                <a:cs typeface="DIN Pro Medium" pitchFamily="34" charset="0"/>
              </a:rPr>
              <a:t>neighbour</a:t>
            </a:r>
            <a:r>
              <a:rPr dirty="0">
                <a:latin typeface="DIN Pro Medium" pitchFamily="34" charset="0"/>
                <a:cs typeface="DIN Pro Medium" pitchFamily="34" charset="0"/>
              </a:rPr>
              <a:t> as yourself</a:t>
            </a:r>
          </a:p>
          <a:p>
            <a:endParaRPr dirty="0">
              <a:latin typeface="DIN Pro Medium" pitchFamily="34" charset="0"/>
              <a:cs typeface="DIN Pro Medium" pitchFamily="34" charset="0"/>
            </a:endParaRPr>
          </a:p>
          <a:p>
            <a:r>
              <a:rPr dirty="0">
                <a:latin typeface="DIN Pro Medium" pitchFamily="34" charset="0"/>
                <a:cs typeface="DIN Pro Medium" pitchFamily="34" charset="0"/>
              </a:rPr>
              <a:t>Focus on mercy rather than judgement</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Shape 186"/>
          <p:cNvSpPr>
            <a:spLocks noGrp="1"/>
          </p:cNvSpPr>
          <p:nvPr>
            <p:ph type="body" idx="13"/>
          </p:nvPr>
        </p:nvSpPr>
        <p:spPr>
          <a:xfrm>
            <a:off x="406400" y="516342"/>
            <a:ext cx="11176000" cy="398058"/>
          </a:xfrm>
          <a:prstGeom prst="rect">
            <a:avLst/>
          </a:prstGeom>
        </p:spPr>
        <p:txBody>
          <a:bodyPr/>
          <a:lstStyle/>
          <a:p>
            <a:r>
              <a:rPr dirty="0">
                <a:latin typeface="DIN Pro Medium" pitchFamily="34" charset="0"/>
                <a:cs typeface="DIN Pro Medium" pitchFamily="34" charset="0"/>
              </a:rPr>
              <a:t>Impartial love</a:t>
            </a:r>
          </a:p>
        </p:txBody>
      </p:sp>
      <p:sp>
        <p:nvSpPr>
          <p:cNvPr id="187" name="Shape 187"/>
          <p:cNvSpPr>
            <a:spLocks noGrp="1"/>
          </p:cNvSpPr>
          <p:nvPr>
            <p:ph type="title"/>
          </p:nvPr>
        </p:nvSpPr>
        <p:spPr>
          <a:prstGeom prst="rect">
            <a:avLst/>
          </a:prstGeom>
        </p:spPr>
        <p:txBody>
          <a:bodyPr/>
          <a:lstStyle>
            <a:lvl1pPr defTabSz="467359">
              <a:spcBef>
                <a:spcPts val="2200"/>
              </a:spcBef>
              <a:defRPr sz="4800"/>
            </a:lvl1pPr>
          </a:lstStyle>
          <a:p>
            <a:r>
              <a:rPr dirty="0">
                <a:latin typeface="DIN Pro Cond Medium" pitchFamily="34" charset="0"/>
                <a:cs typeface="DIN Pro Cond Medium" pitchFamily="34" charset="0"/>
              </a:rPr>
              <a:t>what is our response?</a:t>
            </a:r>
          </a:p>
        </p:txBody>
      </p:sp>
      <p:sp>
        <p:nvSpPr>
          <p:cNvPr id="188" name="Shape 188"/>
          <p:cNvSpPr>
            <a:spLocks noGrp="1"/>
          </p:cNvSpPr>
          <p:nvPr>
            <p:ph type="body" idx="1"/>
          </p:nvPr>
        </p:nvSpPr>
        <p:spPr>
          <a:prstGeom prst="rect">
            <a:avLst/>
          </a:prstGeom>
        </p:spPr>
        <p:txBody>
          <a:bodyPr/>
          <a:lstStyle/>
          <a:p>
            <a:r>
              <a:rPr dirty="0">
                <a:latin typeface="DIN Pro Medium" pitchFamily="34" charset="0"/>
                <a:cs typeface="DIN Pro Medium" pitchFamily="34" charset="0"/>
              </a:rPr>
              <a:t>Impartial/Authentic/Selfless Love</a:t>
            </a:r>
          </a:p>
          <a:p>
            <a:endParaRPr dirty="0">
              <a:latin typeface="DIN Pro Medium" pitchFamily="34" charset="0"/>
              <a:cs typeface="DIN Pro Medium" pitchFamily="34" charset="0"/>
            </a:endParaRPr>
          </a:p>
          <a:p>
            <a:r>
              <a:rPr dirty="0">
                <a:latin typeface="DIN Pro Medium" pitchFamily="34" charset="0"/>
                <a:cs typeface="DIN Pro Medium" pitchFamily="34" charset="0"/>
              </a:rPr>
              <a:t>Know and Respond to Jesus</a:t>
            </a:r>
          </a:p>
          <a:p>
            <a:endParaRPr dirty="0">
              <a:latin typeface="DIN Pro Medium" pitchFamily="34" charset="0"/>
              <a:cs typeface="DIN Pro Medium" pitchFamily="34" charset="0"/>
            </a:endParaRPr>
          </a:p>
          <a:p>
            <a:r>
              <a:rPr dirty="0">
                <a:latin typeface="DIN Pro Medium" pitchFamily="34" charset="0"/>
                <a:cs typeface="DIN Pro Medium" pitchFamily="34" charset="0"/>
              </a:rPr>
              <a:t>Reject religiosity BUT embrace faith</a:t>
            </a:r>
          </a:p>
        </p:txBody>
      </p:sp>
    </p:spTree>
  </p:cSld>
  <p:clrMapOvr>
    <a:masterClrMapping/>
  </p:clrMapOvr>
  <p:transition spd="med"/>
</p:sld>
</file>

<file path=ppt/theme/theme1.xml><?xml version="1.0" encoding="utf-8"?>
<a:theme xmlns:a="http://schemas.openxmlformats.org/drawingml/2006/main" name="New_Template7">
  <a:themeElements>
    <a:clrScheme name="New_Template7">
      <a:dk1>
        <a:srgbClr val="222222"/>
      </a:dk1>
      <a:lt1>
        <a:srgbClr val="838787"/>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80000"/>
          </a:lnSpc>
          <a:spcBef>
            <a:spcPts val="0"/>
          </a:spcBef>
          <a:spcAft>
            <a:spcPts val="0"/>
          </a:spcAft>
          <a:buClrTx/>
          <a:buSzTx/>
          <a:buFontTx/>
          <a:buNone/>
          <a:tabLst/>
          <a:defRPr kumimoji="0" sz="2800" b="0" i="0" u="none" strike="noStrike" cap="all" spc="0" normalizeH="0" baseline="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7">
  <a:themeElements>
    <a:clrScheme name="New_Template7">
      <a:dk1>
        <a:srgbClr val="000000"/>
      </a:dk1>
      <a:lt1>
        <a:srgbClr val="FFFFFF"/>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80000"/>
          </a:lnSpc>
          <a:spcBef>
            <a:spcPts val="0"/>
          </a:spcBef>
          <a:spcAft>
            <a:spcPts val="0"/>
          </a:spcAft>
          <a:buClrTx/>
          <a:buSzTx/>
          <a:buFontTx/>
          <a:buNone/>
          <a:tabLst/>
          <a:defRPr kumimoji="0" sz="2800" b="0" i="0" u="none" strike="noStrike" cap="all" spc="0" normalizeH="0" baseline="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2400"/>
          </a:spcBef>
          <a:spcAft>
            <a:spcPts val="0"/>
          </a:spcAft>
          <a:buClrTx/>
          <a:buSzTx/>
          <a:buFontTx/>
          <a:buNone/>
          <a:tabLst/>
          <a:defRPr kumimoji="0" sz="2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1311</Words>
  <Application>Microsoft Office PowerPoint</Application>
  <PresentationFormat>Custom</PresentationFormat>
  <Paragraphs>68</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New_Template7</vt:lpstr>
      <vt:lpstr>Impartial love</vt:lpstr>
      <vt:lpstr>who was James and who was he writing to?</vt:lpstr>
      <vt:lpstr>what is being said…</vt:lpstr>
      <vt:lpstr>PowerPoint Presentation</vt:lpstr>
      <vt:lpstr>what is our response?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Impartial love</dc:title>
  <cp:lastModifiedBy>office@penrallt.org</cp:lastModifiedBy>
  <cp:revision>1</cp:revision>
  <dcterms:modified xsi:type="dcterms:W3CDTF">2017-03-03T14:55:54Z</dcterms:modified>
</cp:coreProperties>
</file>