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7" r:id="rId2"/>
    <p:sldId id="279" r:id="rId3"/>
    <p:sldId id="280" r:id="rId4"/>
    <p:sldId id="282" r:id="rId5"/>
    <p:sldId id="283" r:id="rId6"/>
    <p:sldId id="284" r:id="rId7"/>
    <p:sldId id="285" r:id="rId8"/>
    <p:sldId id="28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43" d="100"/>
          <a:sy n="43" d="100"/>
        </p:scale>
        <p:origin x="-67" y="-7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480DCEC4-E5B5-4883-B343-BBD9AAF7E79A}" type="datetimeFigureOut">
              <a:rPr lang="en-US"/>
              <a:pPr>
                <a:defRPr/>
              </a:pPr>
              <a:t>1/9/2017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5B50D5B0-4F65-400C-8154-ECAAD36755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9B646F-657F-487F-9927-921D0C06B952}" type="slidenum">
              <a:rPr lang="en-GB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A2CD3F7-1948-4629-A0D1-010A69E68800}" type="slidenum">
              <a:rPr lang="en-GB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4DF95A0-C5EF-4900-B2D4-0670A74450F3}" type="slidenum">
              <a:rPr lang="en-GB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D476B3-8C22-407C-8B19-6B2E945E602E}" type="slidenum">
              <a:rPr lang="en-GB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AC06182-08ED-4C20-A349-3297B9C70802}" type="slidenum">
              <a:rPr lang="en-GB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E75750-A1D9-427A-91EA-FD1B4313F916}" type="slidenum">
              <a:rPr lang="en-GB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0CE687-CE5D-420D-9458-8A27AADF01BF}" type="slidenum">
              <a:rPr lang="en-GB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863C4DE-C77F-493E-8FC3-C680584B847E}" type="slidenum">
              <a:rPr lang="en-GB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F60F9-CCF5-4E2A-BA0A-E7026B234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EDA92-EFA9-4D02-A3A6-B75DDCD05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B95A9-0341-4B25-9AD0-BC1EABF7D0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BF867-6631-4C9B-A241-4996151D6F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D1EF7-01FF-4B24-A870-E86CB96012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9A058-9480-4967-A97F-D64F87796C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07286-5D0B-40BD-8382-8E6D32902B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0FAFE-E70B-47A3-85BA-916B64381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96AF2-F5FF-4F4B-897F-C56FE8DBC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E92FA-D833-461B-A0AF-34199C2A0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20F93-0E7F-4868-B092-A789F96FD5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90AFF0BB-C6B8-4C62-966B-0853FF185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5400" b="1" smtClean="0">
                <a:cs typeface="Times New Roman" pitchFamily="18" charset="0"/>
              </a:rPr>
              <a:t/>
            </a:r>
            <a:br>
              <a:rPr lang="en-GB" sz="5400" b="1" smtClean="0">
                <a:cs typeface="Times New Roman" pitchFamily="18" charset="0"/>
              </a:rPr>
            </a:br>
            <a:endParaRPr lang="en-US" sz="5400" b="1" smtClean="0"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GB" sz="8800" b="1" dirty="0" smtClean="0">
                <a:solidFill>
                  <a:srgbClr val="FFC000"/>
                </a:solidFill>
              </a:rPr>
              <a:t>  Where can I go from your Spirit? Where can I flee from your presence?</a:t>
            </a:r>
          </a:p>
          <a:p>
            <a:pPr marL="609600" indent="-609600" eaLnBrk="1" hangingPunct="1"/>
            <a:endParaRPr lang="en-US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pumpkinvinebaptistchurch.org/images/Jonah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thirewire.com/wp-content/uploads/2009/02/hide-under-b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0813" y="0"/>
            <a:ext cx="9615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nativevillage.org/International%20Council%20of%20the%20Thirteen%20Indigenous%20Grandmothers/Each%20Grandmothers%20Home%20Pages/Rita%20Pikta%20Blumenstein/baby_in_mothers_wom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5400" b="1" smtClean="0">
                <a:cs typeface="Times New Roman" pitchFamily="18" charset="0"/>
              </a:rPr>
              <a:t/>
            </a:r>
            <a:br>
              <a:rPr lang="en-GB" sz="5400" b="1" smtClean="0">
                <a:cs typeface="Times New Roman" pitchFamily="18" charset="0"/>
              </a:rPr>
            </a:br>
            <a:endParaRPr lang="en-US" sz="5400" b="1" smtClean="0"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642938" y="0"/>
            <a:ext cx="9786938" cy="685800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GB" sz="8000" b="1" smtClean="0">
                <a:solidFill>
                  <a:srgbClr val="FFC000"/>
                </a:solidFill>
              </a:rPr>
              <a:t>  All the days ordained for me were written in your book before one of them came to be</a:t>
            </a:r>
          </a:p>
          <a:p>
            <a:pPr marL="609600" indent="-609600" eaLnBrk="1" hangingPunct="1"/>
            <a:endParaRPr lang="en-US" sz="4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blinn.net/loriandben/our%20family/dec2007/making%20waking%20up%20lori%20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0" y="0"/>
            <a:ext cx="9144000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6000" b="1" dirty="0">
                <a:solidFill>
                  <a:srgbClr val="FFC000"/>
                </a:solidFill>
              </a:rPr>
              <a:t>Search me, O God, and know my heart; test me and know my anxious thoughts. See if there is any offensive way in me, and lead me in the way everlasting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2"/>
          <p:cNvSpPr txBox="1">
            <a:spLocks noChangeArrowheads="1"/>
          </p:cNvSpPr>
          <p:nvPr/>
        </p:nvSpPr>
        <p:spPr bwMode="auto">
          <a:xfrm>
            <a:off x="500063" y="1"/>
            <a:ext cx="8143875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rgbClr val="FFC000"/>
                </a:solidFill>
              </a:rPr>
              <a:t>If we confess our sins, he is faithful and just and will forgive us our sins and purify us from all unrighteousness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103</Words>
  <Application>Microsoft Office PowerPoint</Application>
  <PresentationFormat>On-screen Show (4:3)</PresentationFormat>
  <Paragraphs>14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Times New Roman</vt:lpstr>
      <vt:lpstr>Arial</vt:lpstr>
      <vt:lpstr>Calibri</vt:lpstr>
      <vt:lpstr>Default Design</vt:lpstr>
      <vt:lpstr> </vt:lpstr>
      <vt:lpstr>Slide 2</vt:lpstr>
      <vt:lpstr>Slide 3</vt:lpstr>
      <vt:lpstr>Slide 4</vt:lpstr>
      <vt:lpstr> 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Multiple-Choice Quiz   1. What’s the name of the new Rolls Royce aero engine?   a) Silver Cloud b) Trent 900  c) Whiz Bang d) Merlin</dc:title>
  <dc:creator>Borlace</dc:creator>
  <cp:lastModifiedBy>Roger Borlace</cp:lastModifiedBy>
  <cp:revision>45</cp:revision>
  <dcterms:created xsi:type="dcterms:W3CDTF">2006-07-28T11:40:55Z</dcterms:created>
  <dcterms:modified xsi:type="dcterms:W3CDTF">2017-01-09T12:33:21Z</dcterms:modified>
</cp:coreProperties>
</file>